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4"/>
  </p:sldMasterIdLst>
  <p:notesMasterIdLst>
    <p:notesMasterId r:id="rId20"/>
  </p:notesMasterIdLst>
  <p:sldIdLst>
    <p:sldId id="256" r:id="rId5"/>
    <p:sldId id="258" r:id="rId6"/>
    <p:sldId id="263" r:id="rId7"/>
    <p:sldId id="264" r:id="rId8"/>
    <p:sldId id="265" r:id="rId9"/>
    <p:sldId id="270" r:id="rId10"/>
    <p:sldId id="266" r:id="rId11"/>
    <p:sldId id="268" r:id="rId12"/>
    <p:sldId id="261" r:id="rId13"/>
    <p:sldId id="260" r:id="rId14"/>
    <p:sldId id="273" r:id="rId15"/>
    <p:sldId id="275" r:id="rId16"/>
    <p:sldId id="277" r:id="rId17"/>
    <p:sldId id="272" r:id="rId18"/>
    <p:sldId id="26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FF99DC-9E42-4D09-82EA-ADF68D54E4E6}" v="11" dt="2024-12-12T18:20:44.397"/>
    <p1510:client id="{4CF81686-6612-1112-F38A-78B1D3430011}" v="13" dt="2024-12-12T08:05:01.571"/>
    <p1510:client id="{A01BCD8F-44C2-D4D9-2ABD-AF30170D2F61}" v="11" dt="2024-12-12T18:18:30.664"/>
    <p1510:client id="{F1CDAC22-C1DE-9499-9320-4A0CC4EBC0EA}" v="212" dt="2024-12-12T07:49:56.749"/>
    <p1510:client id="{F8CD9AAF-768E-DBCA-234D-D910E1567BE5}" v="1" dt="2024-12-13T23:17:32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shit Yogesh Popat" userId="S::popat.n@northeastern.edu::85e7403e-7419-417d-a634-6128a911b94f" providerId="AD" clId="Web-{15B9242A-359B-B0DA-37F1-2D1AB4B5A01D}"/>
    <pc:docChg chg="addSld delSld modSld">
      <pc:chgData name="Nishit Yogesh Popat" userId="S::popat.n@northeastern.edu::85e7403e-7419-417d-a634-6128a911b94f" providerId="AD" clId="Web-{15B9242A-359B-B0DA-37F1-2D1AB4B5A01D}" dt="2024-12-09T18:30:21.126" v="1020"/>
      <pc:docMkLst>
        <pc:docMk/>
      </pc:docMkLst>
      <pc:sldChg chg="addSp delSp">
        <pc:chgData name="Nishit Yogesh Popat" userId="S::popat.n@northeastern.edu::85e7403e-7419-417d-a634-6128a911b94f" providerId="AD" clId="Web-{15B9242A-359B-B0DA-37F1-2D1AB4B5A01D}" dt="2024-12-09T17:49:14.751" v="0"/>
        <pc:sldMkLst>
          <pc:docMk/>
          <pc:sldMk cId="1749552180" sldId="260"/>
        </pc:sldMkLst>
        <pc:graphicFrameChg chg="add">
          <ac:chgData name="Nishit Yogesh Popat" userId="S::popat.n@northeastern.edu::85e7403e-7419-417d-a634-6128a911b94f" providerId="AD" clId="Web-{15B9242A-359B-B0DA-37F1-2D1AB4B5A01D}" dt="2024-12-09T17:49:14.751" v="0"/>
          <ac:graphicFrameMkLst>
            <pc:docMk/>
            <pc:sldMk cId="1749552180" sldId="260"/>
            <ac:graphicFrameMk id="12" creationId="{EEBEF1DC-D233-DE6E-7D15-CE7295869C1E}"/>
          </ac:graphicFrameMkLst>
        </pc:graphicFrameChg>
      </pc:sldChg>
      <pc:sldChg chg="addSp delSp modSp modNotes">
        <pc:chgData name="Nishit Yogesh Popat" userId="S::popat.n@northeastern.edu::85e7403e-7419-417d-a634-6128a911b94f" providerId="AD" clId="Web-{15B9242A-359B-B0DA-37F1-2D1AB4B5A01D}" dt="2024-12-09T18:30:21.126" v="1020"/>
        <pc:sldMkLst>
          <pc:docMk/>
          <pc:sldMk cId="1277187319" sldId="262"/>
        </pc:sldMkLst>
        <pc:spChg chg="add del mod">
          <ac:chgData name="Nishit Yogesh Popat" userId="S::popat.n@northeastern.edu::85e7403e-7419-417d-a634-6128a911b94f" providerId="AD" clId="Web-{15B9242A-359B-B0DA-37F1-2D1AB4B5A01D}" dt="2024-12-09T18:29:56.547" v="1016" actId="20577"/>
          <ac:spMkLst>
            <pc:docMk/>
            <pc:sldMk cId="1277187319" sldId="262"/>
            <ac:spMk id="3" creationId="{054FC8EC-CCFD-C8C9-BE7B-B3E05BA6B8EC}"/>
          </ac:spMkLst>
        </pc:spChg>
      </pc:sldChg>
      <pc:sldChg chg="modNotes">
        <pc:chgData name="Nishit Yogesh Popat" userId="S::popat.n@northeastern.edu::85e7403e-7419-417d-a634-6128a911b94f" providerId="AD" clId="Web-{15B9242A-359B-B0DA-37F1-2D1AB4B5A01D}" dt="2024-12-09T18:17:36.310" v="683"/>
        <pc:sldMkLst>
          <pc:docMk/>
          <pc:sldMk cId="658191880" sldId="266"/>
        </pc:sldMkLst>
      </pc:sldChg>
      <pc:sldChg chg="modNotes">
        <pc:chgData name="Nishit Yogesh Popat" userId="S::popat.n@northeastern.edu::85e7403e-7419-417d-a634-6128a911b94f" providerId="AD" clId="Web-{15B9242A-359B-B0DA-37F1-2D1AB4B5A01D}" dt="2024-12-09T18:18:53.374" v="801"/>
        <pc:sldMkLst>
          <pc:docMk/>
          <pc:sldMk cId="2929537551" sldId="268"/>
        </pc:sldMkLst>
      </pc:sldChg>
      <pc:sldChg chg="modNotes">
        <pc:chgData name="Nishit Yogesh Popat" userId="S::popat.n@northeastern.edu::85e7403e-7419-417d-a634-6128a911b94f" providerId="AD" clId="Web-{15B9242A-359B-B0DA-37F1-2D1AB4B5A01D}" dt="2024-12-09T18:16:24.792" v="624"/>
        <pc:sldMkLst>
          <pc:docMk/>
          <pc:sldMk cId="2664125468" sldId="270"/>
        </pc:sldMkLst>
      </pc:sldChg>
      <pc:sldChg chg="modSp new del">
        <pc:chgData name="Nishit Yogesh Popat" userId="S::popat.n@northeastern.edu::85e7403e-7419-417d-a634-6128a911b94f" providerId="AD" clId="Web-{15B9242A-359B-B0DA-37F1-2D1AB4B5A01D}" dt="2024-12-09T17:51:18.348" v="10"/>
        <pc:sldMkLst>
          <pc:docMk/>
          <pc:sldMk cId="1952631370" sldId="278"/>
        </pc:sldMkLst>
      </pc:sldChg>
    </pc:docChg>
  </pc:docChgLst>
  <pc:docChgLst>
    <pc:chgData name="Jacob Ward" userId="S::ward.jac@northeastern.edu::2e7a35ff-26df-4652-995c-8ba175c715cd" providerId="AD" clId="Web-{F1CDAC22-C1DE-9499-9320-4A0CC4EBC0EA}"/>
    <pc:docChg chg="addSld delSld modSld">
      <pc:chgData name="Jacob Ward" userId="S::ward.jac@northeastern.edu::2e7a35ff-26df-4652-995c-8ba175c715cd" providerId="AD" clId="Web-{F1CDAC22-C1DE-9499-9320-4A0CC4EBC0EA}" dt="2024-12-12T07:49:55.577" v="195" actId="20577"/>
      <pc:docMkLst>
        <pc:docMk/>
      </pc:docMkLst>
      <pc:sldChg chg="addSp delSp modSp add del mod replId modShow">
        <pc:chgData name="Jacob Ward" userId="S::ward.jac@northeastern.edu::2e7a35ff-26df-4652-995c-8ba175c715cd" providerId="AD" clId="Web-{F1CDAC22-C1DE-9499-9320-4A0CC4EBC0EA}" dt="2024-12-12T07:49:55.577" v="195" actId="20577"/>
        <pc:sldMkLst>
          <pc:docMk/>
          <pc:sldMk cId="1298528674" sldId="278"/>
        </pc:sldMkLst>
        <pc:spChg chg="mod">
          <ac:chgData name="Jacob Ward" userId="S::ward.jac@northeastern.edu::2e7a35ff-26df-4652-995c-8ba175c715cd" providerId="AD" clId="Web-{F1CDAC22-C1DE-9499-9320-4A0CC4EBC0EA}" dt="2024-12-12T07:49:55.577" v="195" actId="20577"/>
          <ac:spMkLst>
            <pc:docMk/>
            <pc:sldMk cId="1298528674" sldId="278"/>
            <ac:spMk id="2" creationId="{F8527878-161F-3D87-B3B8-B94A72FD6F33}"/>
          </ac:spMkLst>
        </pc:spChg>
        <pc:spChg chg="add del mod">
          <ac:chgData name="Jacob Ward" userId="S::ward.jac@northeastern.edu::2e7a35ff-26df-4652-995c-8ba175c715cd" providerId="AD" clId="Web-{F1CDAC22-C1DE-9499-9320-4A0CC4EBC0EA}" dt="2024-12-12T07:44:05.128" v="75"/>
          <ac:spMkLst>
            <pc:docMk/>
            <pc:sldMk cId="1298528674" sldId="278"/>
            <ac:spMk id="3" creationId="{EF8FB313-7C0E-CA4E-64B0-309503982A84}"/>
          </ac:spMkLst>
        </pc:spChg>
        <pc:spChg chg="add mod">
          <ac:chgData name="Jacob Ward" userId="S::ward.jac@northeastern.edu::2e7a35ff-26df-4652-995c-8ba175c715cd" providerId="AD" clId="Web-{F1CDAC22-C1DE-9499-9320-4A0CC4EBC0EA}" dt="2024-12-12T07:48:12.553" v="158" actId="20577"/>
          <ac:spMkLst>
            <pc:docMk/>
            <pc:sldMk cId="1298528674" sldId="278"/>
            <ac:spMk id="5" creationId="{FE32A17E-9F22-3621-8E51-07D5BFC49492}"/>
          </ac:spMkLst>
        </pc:spChg>
        <pc:spChg chg="del mod">
          <ac:chgData name="Jacob Ward" userId="S::ward.jac@northeastern.edu::2e7a35ff-26df-4652-995c-8ba175c715cd" providerId="AD" clId="Web-{F1CDAC22-C1DE-9499-9320-4A0CC4EBC0EA}" dt="2024-12-12T07:44:19.926" v="81"/>
          <ac:spMkLst>
            <pc:docMk/>
            <pc:sldMk cId="1298528674" sldId="278"/>
            <ac:spMk id="7" creationId="{85E8DDD3-0249-8714-086D-F2A8A6F41BBB}"/>
          </ac:spMkLst>
        </pc:spChg>
        <pc:spChg chg="del mod">
          <ac:chgData name="Jacob Ward" userId="S::ward.jac@northeastern.edu::2e7a35ff-26df-4652-995c-8ba175c715cd" providerId="AD" clId="Web-{F1CDAC22-C1DE-9499-9320-4A0CC4EBC0EA}" dt="2024-12-12T07:45:15.680" v="103"/>
          <ac:spMkLst>
            <pc:docMk/>
            <pc:sldMk cId="1298528674" sldId="278"/>
            <ac:spMk id="8" creationId="{8BDA1FA4-608C-2B36-4F8C-BD7D7FCC7E6E}"/>
          </ac:spMkLst>
        </pc:spChg>
        <pc:spChg chg="del">
          <ac:chgData name="Jacob Ward" userId="S::ward.jac@northeastern.edu::2e7a35ff-26df-4652-995c-8ba175c715cd" providerId="AD" clId="Web-{F1CDAC22-C1DE-9499-9320-4A0CC4EBC0EA}" dt="2024-12-12T07:45:54.902" v="131"/>
          <ac:spMkLst>
            <pc:docMk/>
            <pc:sldMk cId="1298528674" sldId="278"/>
            <ac:spMk id="9" creationId="{56625D5F-3B67-D5AD-F9AA-F036497694DF}"/>
          </ac:spMkLst>
        </pc:spChg>
        <pc:spChg chg="mod">
          <ac:chgData name="Jacob Ward" userId="S::ward.jac@northeastern.edu::2e7a35ff-26df-4652-995c-8ba175c715cd" providerId="AD" clId="Web-{F1CDAC22-C1DE-9499-9320-4A0CC4EBC0EA}" dt="2024-12-12T07:47:41.457" v="145" actId="1076"/>
          <ac:spMkLst>
            <pc:docMk/>
            <pc:sldMk cId="1298528674" sldId="278"/>
            <ac:spMk id="11" creationId="{5D4417AD-E512-97DD-7266-36DDBA6C1B46}"/>
          </ac:spMkLst>
        </pc:spChg>
        <pc:spChg chg="add mod">
          <ac:chgData name="Jacob Ward" userId="S::ward.jac@northeastern.edu::2e7a35ff-26df-4652-995c-8ba175c715cd" providerId="AD" clId="Web-{F1CDAC22-C1DE-9499-9320-4A0CC4EBC0EA}" dt="2024-12-12T07:48:43.868" v="191" actId="20577"/>
          <ac:spMkLst>
            <pc:docMk/>
            <pc:sldMk cId="1298528674" sldId="278"/>
            <ac:spMk id="12" creationId="{9A08731B-4CF9-8A40-FD8B-4A22A6F189AE}"/>
          </ac:spMkLst>
        </pc:spChg>
        <pc:spChg chg="mod">
          <ac:chgData name="Jacob Ward" userId="S::ward.jac@northeastern.edu::2e7a35ff-26df-4652-995c-8ba175c715cd" providerId="AD" clId="Web-{F1CDAC22-C1DE-9499-9320-4A0CC4EBC0EA}" dt="2024-12-12T07:47:48.395" v="146" actId="1076"/>
          <ac:spMkLst>
            <pc:docMk/>
            <pc:sldMk cId="1298528674" sldId="278"/>
            <ac:spMk id="13" creationId="{15B5B88D-DD84-080F-9397-85D4D808ADD8}"/>
          </ac:spMkLst>
        </pc:spChg>
        <pc:spChg chg="add mod">
          <ac:chgData name="Jacob Ward" userId="S::ward.jac@northeastern.edu::2e7a35ff-26df-4652-995c-8ba175c715cd" providerId="AD" clId="Web-{F1CDAC22-C1DE-9499-9320-4A0CC4EBC0EA}" dt="2024-12-12T07:48:38.102" v="186" actId="20577"/>
          <ac:spMkLst>
            <pc:docMk/>
            <pc:sldMk cId="1298528674" sldId="278"/>
            <ac:spMk id="14" creationId="{4B559DC3-DD30-0378-DFDE-F3234BD35BD3}"/>
          </ac:spMkLst>
        </pc:spChg>
        <pc:spChg chg="del">
          <ac:chgData name="Jacob Ward" userId="S::ward.jac@northeastern.edu::2e7a35ff-26df-4652-995c-8ba175c715cd" providerId="AD" clId="Web-{F1CDAC22-C1DE-9499-9320-4A0CC4EBC0EA}" dt="2024-12-12T07:42:48.200" v="3"/>
          <ac:spMkLst>
            <pc:docMk/>
            <pc:sldMk cId="1298528674" sldId="278"/>
            <ac:spMk id="15" creationId="{2E726D45-F4A4-74B9-550D-8EE7D8C88860}"/>
          </ac:spMkLst>
        </pc:spChg>
        <pc:spChg chg="del mod">
          <ac:chgData name="Jacob Ward" userId="S::ward.jac@northeastern.edu::2e7a35ff-26df-4652-995c-8ba175c715cd" providerId="AD" clId="Web-{F1CDAC22-C1DE-9499-9320-4A0CC4EBC0EA}" dt="2024-12-12T07:44:25.614" v="83"/>
          <ac:spMkLst>
            <pc:docMk/>
            <pc:sldMk cId="1298528674" sldId="278"/>
            <ac:spMk id="16" creationId="{11B6220E-CD67-962F-6897-FAF67C2CE697}"/>
          </ac:spMkLst>
        </pc:spChg>
        <pc:spChg chg="del mod">
          <ac:chgData name="Jacob Ward" userId="S::ward.jac@northeastern.edu::2e7a35ff-26df-4652-995c-8ba175c715cd" providerId="AD" clId="Web-{F1CDAC22-C1DE-9499-9320-4A0CC4EBC0EA}" dt="2024-12-12T07:45:37.338" v="126"/>
          <ac:spMkLst>
            <pc:docMk/>
            <pc:sldMk cId="1298528674" sldId="278"/>
            <ac:spMk id="19" creationId="{BE349C87-6FBD-08B8-E739-547F4153759E}"/>
          </ac:spMkLst>
        </pc:spChg>
        <pc:spChg chg="del mod">
          <ac:chgData name="Jacob Ward" userId="S::ward.jac@northeastern.edu::2e7a35ff-26df-4652-995c-8ba175c715cd" providerId="AD" clId="Web-{F1CDAC22-C1DE-9499-9320-4A0CC4EBC0EA}" dt="2024-12-12T07:45:32.994" v="125"/>
          <ac:spMkLst>
            <pc:docMk/>
            <pc:sldMk cId="1298528674" sldId="278"/>
            <ac:spMk id="20" creationId="{7F711F44-6D8A-AF93-2B69-64884E9A25FA}"/>
          </ac:spMkLst>
        </pc:spChg>
        <pc:picChg chg="del">
          <ac:chgData name="Jacob Ward" userId="S::ward.jac@northeastern.edu::2e7a35ff-26df-4652-995c-8ba175c715cd" providerId="AD" clId="Web-{F1CDAC22-C1DE-9499-9320-4A0CC4EBC0EA}" dt="2024-12-12T07:42:43.137" v="1"/>
          <ac:picMkLst>
            <pc:docMk/>
            <pc:sldMk cId="1298528674" sldId="278"/>
            <ac:picMk id="10" creationId="{FE4C44C5-C8B7-37FF-67DB-4C47D4136B1F}"/>
          </ac:picMkLst>
        </pc:picChg>
        <pc:picChg chg="del">
          <ac:chgData name="Jacob Ward" userId="S::ward.jac@northeastern.edu::2e7a35ff-26df-4652-995c-8ba175c715cd" providerId="AD" clId="Web-{F1CDAC22-C1DE-9499-9320-4A0CC4EBC0EA}" dt="2024-12-12T07:42:44.231" v="2"/>
          <ac:picMkLst>
            <pc:docMk/>
            <pc:sldMk cId="1298528674" sldId="278"/>
            <ac:picMk id="1026" creationId="{3AFF75E8-3268-430F-0C17-6D54F0B01453}"/>
          </ac:picMkLst>
        </pc:picChg>
      </pc:sldChg>
    </pc:docChg>
  </pc:docChgLst>
  <pc:docChgLst>
    <pc:chgData name="Jacob Ward" userId="2e7a35ff-26df-4652-995c-8ba175c715cd" providerId="ADAL" clId="{0AFF99DC-9E42-4D09-82EA-ADF68D54E4E6}"/>
    <pc:docChg chg="undo redo custSel addSld delSld modSld sldOrd">
      <pc:chgData name="Jacob Ward" userId="2e7a35ff-26df-4652-995c-8ba175c715cd" providerId="ADAL" clId="{0AFF99DC-9E42-4D09-82EA-ADF68D54E4E6}" dt="2024-12-12T18:20:44.397" v="4192" actId="1076"/>
      <pc:docMkLst>
        <pc:docMk/>
      </pc:docMkLst>
      <pc:sldChg chg="modSp mod">
        <pc:chgData name="Jacob Ward" userId="2e7a35ff-26df-4652-995c-8ba175c715cd" providerId="ADAL" clId="{0AFF99DC-9E42-4D09-82EA-ADF68D54E4E6}" dt="2024-12-04T23:58:53.831" v="518"/>
        <pc:sldMkLst>
          <pc:docMk/>
          <pc:sldMk cId="109857222" sldId="256"/>
        </pc:sldMkLst>
        <pc:spChg chg="mod">
          <ac:chgData name="Jacob Ward" userId="2e7a35ff-26df-4652-995c-8ba175c715cd" providerId="ADAL" clId="{0AFF99DC-9E42-4D09-82EA-ADF68D54E4E6}" dt="2024-12-04T23:58:53.831" v="518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Jacob Ward" userId="2e7a35ff-26df-4652-995c-8ba175c715cd" providerId="ADAL" clId="{0AFF99DC-9E42-4D09-82EA-ADF68D54E4E6}" dt="2024-12-04T23:58:53.831" v="518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new del mod">
        <pc:chgData name="Jacob Ward" userId="2e7a35ff-26df-4652-995c-8ba175c715cd" providerId="ADAL" clId="{0AFF99DC-9E42-4D09-82EA-ADF68D54E4E6}" dt="2024-12-05T00:30:48.255" v="756" actId="47"/>
        <pc:sldMkLst>
          <pc:docMk/>
          <pc:sldMk cId="981753987" sldId="257"/>
        </pc:sldMkLst>
      </pc:sldChg>
      <pc:sldChg chg="addSp delSp modSp add mod ord">
        <pc:chgData name="Jacob Ward" userId="2e7a35ff-26df-4652-995c-8ba175c715cd" providerId="ADAL" clId="{0AFF99DC-9E42-4D09-82EA-ADF68D54E4E6}" dt="2024-12-09T17:21:26.272" v="3862" actId="14100"/>
        <pc:sldMkLst>
          <pc:docMk/>
          <pc:sldMk cId="2121831719" sldId="258"/>
        </pc:sldMkLst>
        <pc:spChg chg="mod">
          <ac:chgData name="Jacob Ward" userId="2e7a35ff-26df-4652-995c-8ba175c715cd" providerId="ADAL" clId="{0AFF99DC-9E42-4D09-82EA-ADF68D54E4E6}" dt="2024-12-04T23:58:53.831" v="518"/>
          <ac:spMkLst>
            <pc:docMk/>
            <pc:sldMk cId="2121831719" sldId="258"/>
            <ac:spMk id="2" creationId="{9959ADE5-CC2A-6884-C5BF-9EAD3D4C704E}"/>
          </ac:spMkLst>
        </pc:spChg>
        <pc:graphicFrameChg chg="mod">
          <ac:chgData name="Jacob Ward" userId="2e7a35ff-26df-4652-995c-8ba175c715cd" providerId="ADAL" clId="{0AFF99DC-9E42-4D09-82EA-ADF68D54E4E6}" dt="2024-12-09T17:21:26.272" v="3862" actId="14100"/>
          <ac:graphicFrameMkLst>
            <pc:docMk/>
            <pc:sldMk cId="2121831719" sldId="258"/>
            <ac:graphicFrameMk id="10" creationId="{34AE2990-EBC1-DE57-FFC4-FE29C8D4554D}"/>
          </ac:graphicFrameMkLst>
        </pc:graphicFrameChg>
        <pc:picChg chg="add mod">
          <ac:chgData name="Jacob Ward" userId="2e7a35ff-26df-4652-995c-8ba175c715cd" providerId="ADAL" clId="{0AFF99DC-9E42-4D09-82EA-ADF68D54E4E6}" dt="2024-12-09T03:16:45.220" v="2385" actId="1076"/>
          <ac:picMkLst>
            <pc:docMk/>
            <pc:sldMk cId="2121831719" sldId="258"/>
            <ac:picMk id="6" creationId="{5CFB5A4B-4127-9E77-C4A5-32CB79742BA5}"/>
          </ac:picMkLst>
        </pc:picChg>
        <pc:picChg chg="add mod">
          <ac:chgData name="Jacob Ward" userId="2e7a35ff-26df-4652-995c-8ba175c715cd" providerId="ADAL" clId="{0AFF99DC-9E42-4D09-82EA-ADF68D54E4E6}" dt="2024-12-09T03:16:45.220" v="2385" actId="1076"/>
          <ac:picMkLst>
            <pc:docMk/>
            <pc:sldMk cId="2121831719" sldId="258"/>
            <ac:picMk id="8" creationId="{16588BF7-5C7E-96D0-2CA6-998B676B7317}"/>
          </ac:picMkLst>
        </pc:picChg>
      </pc:sldChg>
      <pc:sldChg chg="modSp add del mod">
        <pc:chgData name="Jacob Ward" userId="2e7a35ff-26df-4652-995c-8ba175c715cd" providerId="ADAL" clId="{0AFF99DC-9E42-4D09-82EA-ADF68D54E4E6}" dt="2024-12-07T17:55:09.697" v="1797" actId="47"/>
        <pc:sldMkLst>
          <pc:docMk/>
          <pc:sldMk cId="4025064037" sldId="259"/>
        </pc:sldMkLst>
      </pc:sldChg>
      <pc:sldChg chg="modSp add mod">
        <pc:chgData name="Jacob Ward" userId="2e7a35ff-26df-4652-995c-8ba175c715cd" providerId="ADAL" clId="{0AFF99DC-9E42-4D09-82EA-ADF68D54E4E6}" dt="2024-12-09T17:57:41.687" v="4082" actId="115"/>
        <pc:sldMkLst>
          <pc:docMk/>
          <pc:sldMk cId="1749552180" sldId="260"/>
        </pc:sldMkLst>
        <pc:spChg chg="mod">
          <ac:chgData name="Jacob Ward" userId="2e7a35ff-26df-4652-995c-8ba175c715cd" providerId="ADAL" clId="{0AFF99DC-9E42-4D09-82EA-ADF68D54E4E6}" dt="2024-12-09T04:25:23.512" v="3288" actId="20577"/>
          <ac:spMkLst>
            <pc:docMk/>
            <pc:sldMk cId="1749552180" sldId="260"/>
            <ac:spMk id="2" creationId="{E9C534EB-B043-AE0B-543B-94FA1037F673}"/>
          </ac:spMkLst>
        </pc:spChg>
        <pc:graphicFrameChg chg="mod">
          <ac:chgData name="Jacob Ward" userId="2e7a35ff-26df-4652-995c-8ba175c715cd" providerId="ADAL" clId="{0AFF99DC-9E42-4D09-82EA-ADF68D54E4E6}" dt="2024-12-09T17:57:41.687" v="4082" actId="115"/>
          <ac:graphicFrameMkLst>
            <pc:docMk/>
            <pc:sldMk cId="1749552180" sldId="260"/>
            <ac:graphicFrameMk id="12" creationId="{EEBEF1DC-D233-DE6E-7D15-CE7295869C1E}"/>
          </ac:graphicFrameMkLst>
        </pc:graphicFrameChg>
      </pc:sldChg>
      <pc:sldChg chg="modSp add mod">
        <pc:chgData name="Jacob Ward" userId="2e7a35ff-26df-4652-995c-8ba175c715cd" providerId="ADAL" clId="{0AFF99DC-9E42-4D09-82EA-ADF68D54E4E6}" dt="2024-12-09T03:50:45.958" v="2657" actId="20577"/>
        <pc:sldMkLst>
          <pc:docMk/>
          <pc:sldMk cId="3917132829" sldId="261"/>
        </pc:sldMkLst>
        <pc:spChg chg="mod">
          <ac:chgData name="Jacob Ward" userId="2e7a35ff-26df-4652-995c-8ba175c715cd" providerId="ADAL" clId="{0AFF99DC-9E42-4D09-82EA-ADF68D54E4E6}" dt="2024-12-09T03:50:45.958" v="2657" actId="20577"/>
          <ac:spMkLst>
            <pc:docMk/>
            <pc:sldMk cId="3917132829" sldId="261"/>
            <ac:spMk id="2" creationId="{2E06541C-31A5-E418-5030-F5D713617B35}"/>
          </ac:spMkLst>
        </pc:spChg>
      </pc:sldChg>
      <pc:sldChg chg="modSp add mod">
        <pc:chgData name="Jacob Ward" userId="2e7a35ff-26df-4652-995c-8ba175c715cd" providerId="ADAL" clId="{0AFF99DC-9E42-4D09-82EA-ADF68D54E4E6}" dt="2024-12-09T18:58:10.374" v="4177" actId="20577"/>
        <pc:sldMkLst>
          <pc:docMk/>
          <pc:sldMk cId="1277187319" sldId="262"/>
        </pc:sldMkLst>
        <pc:spChg chg="mod">
          <ac:chgData name="Jacob Ward" userId="2e7a35ff-26df-4652-995c-8ba175c715cd" providerId="ADAL" clId="{0AFF99DC-9E42-4D09-82EA-ADF68D54E4E6}" dt="2024-12-04T23:58:53.831" v="518"/>
          <ac:spMkLst>
            <pc:docMk/>
            <pc:sldMk cId="1277187319" sldId="262"/>
            <ac:spMk id="2" creationId="{20B323C7-0223-54B0-8488-B109FB082F66}"/>
          </ac:spMkLst>
        </pc:spChg>
        <pc:spChg chg="mod">
          <ac:chgData name="Jacob Ward" userId="2e7a35ff-26df-4652-995c-8ba175c715cd" providerId="ADAL" clId="{0AFF99DC-9E42-4D09-82EA-ADF68D54E4E6}" dt="2024-12-09T18:58:10.374" v="4177" actId="20577"/>
          <ac:spMkLst>
            <pc:docMk/>
            <pc:sldMk cId="1277187319" sldId="262"/>
            <ac:spMk id="3" creationId="{054FC8EC-CCFD-C8C9-BE7B-B3E05BA6B8EC}"/>
          </ac:spMkLst>
        </pc:spChg>
        <pc:picChg chg="mod">
          <ac:chgData name="Jacob Ward" userId="2e7a35ff-26df-4652-995c-8ba175c715cd" providerId="ADAL" clId="{0AFF99DC-9E42-4D09-82EA-ADF68D54E4E6}" dt="2024-12-09T18:15:55.931" v="4107" actId="1035"/>
          <ac:picMkLst>
            <pc:docMk/>
            <pc:sldMk cId="1277187319" sldId="262"/>
            <ac:picMk id="4" creationId="{D8F9122C-05E6-0CBC-0C7F-7C2CC840F9AB}"/>
          </ac:picMkLst>
        </pc:picChg>
      </pc:sldChg>
      <pc:sldChg chg="addSp delSp modSp add mod">
        <pc:chgData name="Jacob Ward" userId="2e7a35ff-26df-4652-995c-8ba175c715cd" providerId="ADAL" clId="{0AFF99DC-9E42-4D09-82EA-ADF68D54E4E6}" dt="2024-12-09T18:58:27.896" v="4181" actId="113"/>
        <pc:sldMkLst>
          <pc:docMk/>
          <pc:sldMk cId="2645008722" sldId="263"/>
        </pc:sldMkLst>
        <pc:spChg chg="mod">
          <ac:chgData name="Jacob Ward" userId="2e7a35ff-26df-4652-995c-8ba175c715cd" providerId="ADAL" clId="{0AFF99DC-9E42-4D09-82EA-ADF68D54E4E6}" dt="2024-12-05T00:07:22.749" v="607" actId="20577"/>
          <ac:spMkLst>
            <pc:docMk/>
            <pc:sldMk cId="2645008722" sldId="263"/>
            <ac:spMk id="2" creationId="{3AC257E1-FF57-3C7B-474D-31113EBC7068}"/>
          </ac:spMkLst>
        </pc:spChg>
        <pc:graphicFrameChg chg="mod modGraphic">
          <ac:chgData name="Jacob Ward" userId="2e7a35ff-26df-4652-995c-8ba175c715cd" providerId="ADAL" clId="{0AFF99DC-9E42-4D09-82EA-ADF68D54E4E6}" dt="2024-12-09T18:58:27.896" v="4181" actId="113"/>
          <ac:graphicFrameMkLst>
            <pc:docMk/>
            <pc:sldMk cId="2645008722" sldId="263"/>
            <ac:graphicFrameMk id="11" creationId="{25E375B1-6DE8-0530-C1D2-B5DB7ED4082D}"/>
          </ac:graphicFrameMkLst>
        </pc:graphicFrameChg>
        <pc:picChg chg="add mod">
          <ac:chgData name="Jacob Ward" userId="2e7a35ff-26df-4652-995c-8ba175c715cd" providerId="ADAL" clId="{0AFF99DC-9E42-4D09-82EA-ADF68D54E4E6}" dt="2024-12-09T18:48:00.970" v="4174" actId="1038"/>
          <ac:picMkLst>
            <pc:docMk/>
            <pc:sldMk cId="2645008722" sldId="263"/>
            <ac:picMk id="9" creationId="{2D2151D7-11F7-00FB-F764-C00B07095A01}"/>
          </ac:picMkLst>
        </pc:picChg>
      </pc:sldChg>
      <pc:sldChg chg="addSp delSp modSp add del mod">
        <pc:chgData name="Jacob Ward" userId="2e7a35ff-26df-4652-995c-8ba175c715cd" providerId="ADAL" clId="{0AFF99DC-9E42-4D09-82EA-ADF68D54E4E6}" dt="2024-12-05T00:16:52.009" v="632" actId="2696"/>
        <pc:sldMkLst>
          <pc:docMk/>
          <pc:sldMk cId="3628483129" sldId="264"/>
        </pc:sldMkLst>
      </pc:sldChg>
      <pc:sldChg chg="addSp delSp modSp add mod">
        <pc:chgData name="Jacob Ward" userId="2e7a35ff-26df-4652-995c-8ba175c715cd" providerId="ADAL" clId="{0AFF99DC-9E42-4D09-82EA-ADF68D54E4E6}" dt="2024-12-09T17:55:33.223" v="4076" actId="20577"/>
        <pc:sldMkLst>
          <pc:docMk/>
          <pc:sldMk cId="3936064562" sldId="264"/>
        </pc:sldMkLst>
        <pc:spChg chg="mod">
          <ac:chgData name="Jacob Ward" userId="2e7a35ff-26df-4652-995c-8ba175c715cd" providerId="ADAL" clId="{0AFF99DC-9E42-4D09-82EA-ADF68D54E4E6}" dt="2024-12-05T00:30:59.573" v="794" actId="6549"/>
          <ac:spMkLst>
            <pc:docMk/>
            <pc:sldMk cId="3936064562" sldId="264"/>
            <ac:spMk id="2" creationId="{46EE0532-5973-8AA2-3877-97C5EDD8C971}"/>
          </ac:spMkLst>
        </pc:spChg>
        <pc:graphicFrameChg chg="mod">
          <ac:chgData name="Jacob Ward" userId="2e7a35ff-26df-4652-995c-8ba175c715cd" providerId="ADAL" clId="{0AFF99DC-9E42-4D09-82EA-ADF68D54E4E6}" dt="2024-12-09T17:55:33.223" v="4076" actId="20577"/>
          <ac:graphicFrameMkLst>
            <pc:docMk/>
            <pc:sldMk cId="3936064562" sldId="264"/>
            <ac:graphicFrameMk id="7" creationId="{746E7C20-48C5-D4F3-9B3D-167BC856BFAC}"/>
          </ac:graphicFrameMkLst>
        </pc:graphicFrameChg>
        <pc:picChg chg="add mod">
          <ac:chgData name="Jacob Ward" userId="2e7a35ff-26df-4652-995c-8ba175c715cd" providerId="ADAL" clId="{0AFF99DC-9E42-4D09-82EA-ADF68D54E4E6}" dt="2024-12-09T03:17:39.499" v="2393" actId="1076"/>
          <ac:picMkLst>
            <pc:docMk/>
            <pc:sldMk cId="3936064562" sldId="264"/>
            <ac:picMk id="5" creationId="{C31D3B26-03DA-F162-822A-FA1CF51CB9C5}"/>
          </ac:picMkLst>
        </pc:picChg>
      </pc:sldChg>
      <pc:sldChg chg="addSp delSp modSp add mod setBg">
        <pc:chgData name="Jacob Ward" userId="2e7a35ff-26df-4652-995c-8ba175c715cd" providerId="ADAL" clId="{0AFF99DC-9E42-4D09-82EA-ADF68D54E4E6}" dt="2024-12-09T18:05:20.922" v="4091" actId="20577"/>
        <pc:sldMkLst>
          <pc:docMk/>
          <pc:sldMk cId="3989066963" sldId="265"/>
        </pc:sldMkLst>
        <pc:spChg chg="mod">
          <ac:chgData name="Jacob Ward" userId="2e7a35ff-26df-4652-995c-8ba175c715cd" providerId="ADAL" clId="{0AFF99DC-9E42-4D09-82EA-ADF68D54E4E6}" dt="2024-12-07T18:42:55.223" v="2137" actId="26606"/>
          <ac:spMkLst>
            <pc:docMk/>
            <pc:sldMk cId="3989066963" sldId="265"/>
            <ac:spMk id="2" creationId="{8A0606BD-C930-9C7C-6DE3-C37118FD19E2}"/>
          </ac:spMkLst>
        </pc:spChg>
        <pc:spChg chg="mod ord">
          <ac:chgData name="Jacob Ward" userId="2e7a35ff-26df-4652-995c-8ba175c715cd" providerId="ADAL" clId="{0AFF99DC-9E42-4D09-82EA-ADF68D54E4E6}" dt="2024-12-09T17:14:52.873" v="3776" actId="20577"/>
          <ac:spMkLst>
            <pc:docMk/>
            <pc:sldMk cId="3989066963" sldId="265"/>
            <ac:spMk id="3" creationId="{C6965A06-91BF-BE17-FABE-3489698D5B9D}"/>
          </ac:spMkLst>
        </pc:spChg>
        <pc:spChg chg="add mod">
          <ac:chgData name="Jacob Ward" userId="2e7a35ff-26df-4652-995c-8ba175c715cd" providerId="ADAL" clId="{0AFF99DC-9E42-4D09-82EA-ADF68D54E4E6}" dt="2024-12-09T18:05:20.922" v="4091" actId="20577"/>
          <ac:spMkLst>
            <pc:docMk/>
            <pc:sldMk cId="3989066963" sldId="265"/>
            <ac:spMk id="8" creationId="{5EB286FC-3236-B2F4-ADBE-C0C29C3A2E84}"/>
          </ac:spMkLst>
        </pc:spChg>
        <pc:picChg chg="add mod">
          <ac:chgData name="Jacob Ward" userId="2e7a35ff-26df-4652-995c-8ba175c715cd" providerId="ADAL" clId="{0AFF99DC-9E42-4D09-82EA-ADF68D54E4E6}" dt="2024-12-09T17:16:56.056" v="3822" actId="1076"/>
          <ac:picMkLst>
            <pc:docMk/>
            <pc:sldMk cId="3989066963" sldId="265"/>
            <ac:picMk id="4" creationId="{1309E2CD-0899-3B34-9D05-3957648A2BE5}"/>
          </ac:picMkLst>
        </pc:picChg>
      </pc:sldChg>
      <pc:sldChg chg="addSp delSp modSp mod">
        <pc:chgData name="Jacob Ward" userId="2e7a35ff-26df-4652-995c-8ba175c715cd" providerId="ADAL" clId="{0AFF99DC-9E42-4D09-82EA-ADF68D54E4E6}" dt="2024-12-09T04:10:49.424" v="2928" actId="1076"/>
        <pc:sldMkLst>
          <pc:docMk/>
          <pc:sldMk cId="658191880" sldId="266"/>
        </pc:sldMkLst>
        <pc:picChg chg="add mod">
          <ac:chgData name="Jacob Ward" userId="2e7a35ff-26df-4652-995c-8ba175c715cd" providerId="ADAL" clId="{0AFF99DC-9E42-4D09-82EA-ADF68D54E4E6}" dt="2024-12-09T04:10:49.424" v="2928" actId="1076"/>
          <ac:picMkLst>
            <pc:docMk/>
            <pc:sldMk cId="658191880" sldId="266"/>
            <ac:picMk id="6" creationId="{0DCF478D-2CDD-F0DF-FDC4-4ECCDA2EBDBA}"/>
          </ac:picMkLst>
        </pc:picChg>
        <pc:picChg chg="add mod">
          <ac:chgData name="Jacob Ward" userId="2e7a35ff-26df-4652-995c-8ba175c715cd" providerId="ADAL" clId="{0AFF99DC-9E42-4D09-82EA-ADF68D54E4E6}" dt="2024-12-09T04:10:49.424" v="2928" actId="1076"/>
          <ac:picMkLst>
            <pc:docMk/>
            <pc:sldMk cId="658191880" sldId="266"/>
            <ac:picMk id="1026" creationId="{47AE3349-90D2-C488-6FFA-92124432ED06}"/>
          </ac:picMkLst>
        </pc:picChg>
      </pc:sldChg>
      <pc:sldChg chg="modSp add mod">
        <pc:chgData name="Jacob Ward" userId="2e7a35ff-26df-4652-995c-8ba175c715cd" providerId="ADAL" clId="{0AFF99DC-9E42-4D09-82EA-ADF68D54E4E6}" dt="2024-12-09T04:33:18.439" v="3520" actId="20577"/>
        <pc:sldMkLst>
          <pc:docMk/>
          <pc:sldMk cId="2638693713" sldId="267"/>
        </pc:sldMkLst>
      </pc:sldChg>
      <pc:sldChg chg="modSp mod">
        <pc:chgData name="Jacob Ward" userId="2e7a35ff-26df-4652-995c-8ba175c715cd" providerId="ADAL" clId="{0AFF99DC-9E42-4D09-82EA-ADF68D54E4E6}" dt="2024-12-09T17:54:04.953" v="4067" actId="1076"/>
        <pc:sldMkLst>
          <pc:docMk/>
          <pc:sldMk cId="2929537551" sldId="268"/>
        </pc:sldMkLst>
        <pc:spChg chg="mod">
          <ac:chgData name="Jacob Ward" userId="2e7a35ff-26df-4652-995c-8ba175c715cd" providerId="ADAL" clId="{0AFF99DC-9E42-4D09-82EA-ADF68D54E4E6}" dt="2024-12-09T17:54:04.953" v="4067" actId="1076"/>
          <ac:spMkLst>
            <pc:docMk/>
            <pc:sldMk cId="2929537551" sldId="268"/>
            <ac:spMk id="6" creationId="{8681592C-A927-63EC-77F2-7C39B8670F61}"/>
          </ac:spMkLst>
        </pc:spChg>
        <pc:picChg chg="mod">
          <ac:chgData name="Jacob Ward" userId="2e7a35ff-26df-4652-995c-8ba175c715cd" providerId="ADAL" clId="{0AFF99DC-9E42-4D09-82EA-ADF68D54E4E6}" dt="2024-12-09T17:53:35.034" v="4047" actId="1076"/>
          <ac:picMkLst>
            <pc:docMk/>
            <pc:sldMk cId="2929537551" sldId="268"/>
            <ac:picMk id="3" creationId="{489E02B2-661D-823F-FFAC-B963FBE3F273}"/>
          </ac:picMkLst>
        </pc:picChg>
        <pc:picChg chg="mod">
          <ac:chgData name="Jacob Ward" userId="2e7a35ff-26df-4652-995c-8ba175c715cd" providerId="ADAL" clId="{0AFF99DC-9E42-4D09-82EA-ADF68D54E4E6}" dt="2024-12-09T17:53:35.034" v="4047" actId="1076"/>
          <ac:picMkLst>
            <pc:docMk/>
            <pc:sldMk cId="2929537551" sldId="268"/>
            <ac:picMk id="4" creationId="{89ADB7F1-F4C4-4DD4-7CB2-7263807D487C}"/>
          </ac:picMkLst>
        </pc:picChg>
        <pc:picChg chg="mod">
          <ac:chgData name="Jacob Ward" userId="2e7a35ff-26df-4652-995c-8ba175c715cd" providerId="ADAL" clId="{0AFF99DC-9E42-4D09-82EA-ADF68D54E4E6}" dt="2024-12-09T17:53:35.034" v="4047" actId="1076"/>
          <ac:picMkLst>
            <pc:docMk/>
            <pc:sldMk cId="2929537551" sldId="268"/>
            <ac:picMk id="5" creationId="{D717EA56-BDFF-C22F-4459-1EFC78BCC396}"/>
          </ac:picMkLst>
        </pc:picChg>
      </pc:sldChg>
      <pc:sldChg chg="addSp delSp modSp mod ord">
        <pc:chgData name="Jacob Ward" userId="2e7a35ff-26df-4652-995c-8ba175c715cd" providerId="ADAL" clId="{0AFF99DC-9E42-4D09-82EA-ADF68D54E4E6}" dt="2024-12-09T17:13:19.225" v="3698" actId="21"/>
        <pc:sldMkLst>
          <pc:docMk/>
          <pc:sldMk cId="2664125468" sldId="270"/>
        </pc:sldMkLst>
        <pc:spChg chg="mod">
          <ac:chgData name="Jacob Ward" userId="2e7a35ff-26df-4652-995c-8ba175c715cd" providerId="ADAL" clId="{0AFF99DC-9E42-4D09-82EA-ADF68D54E4E6}" dt="2024-12-09T16:51:00.036" v="3650" actId="1035"/>
          <ac:spMkLst>
            <pc:docMk/>
            <pc:sldMk cId="2664125468" sldId="270"/>
            <ac:spMk id="7" creationId="{85E8DDD3-0249-8714-086D-F2A8A6F41BBB}"/>
          </ac:spMkLst>
        </pc:spChg>
        <pc:spChg chg="mod">
          <ac:chgData name="Jacob Ward" userId="2e7a35ff-26df-4652-995c-8ba175c715cd" providerId="ADAL" clId="{0AFF99DC-9E42-4D09-82EA-ADF68D54E4E6}" dt="2024-12-09T16:51:00.036" v="3650" actId="1035"/>
          <ac:spMkLst>
            <pc:docMk/>
            <pc:sldMk cId="2664125468" sldId="270"/>
            <ac:spMk id="8" creationId="{8BDA1FA4-608C-2B36-4F8C-BD7D7FCC7E6E}"/>
          </ac:spMkLst>
        </pc:spChg>
        <pc:spChg chg="mod">
          <ac:chgData name="Jacob Ward" userId="2e7a35ff-26df-4652-995c-8ba175c715cd" providerId="ADAL" clId="{0AFF99DC-9E42-4D09-82EA-ADF68D54E4E6}" dt="2024-12-09T16:51:00.036" v="3650" actId="1035"/>
          <ac:spMkLst>
            <pc:docMk/>
            <pc:sldMk cId="2664125468" sldId="270"/>
            <ac:spMk id="9" creationId="{56625D5F-3B67-D5AD-F9AA-F036497694DF}"/>
          </ac:spMkLst>
        </pc:spChg>
        <pc:spChg chg="mod">
          <ac:chgData name="Jacob Ward" userId="2e7a35ff-26df-4652-995c-8ba175c715cd" providerId="ADAL" clId="{0AFF99DC-9E42-4D09-82EA-ADF68D54E4E6}" dt="2024-12-09T16:51:00.036" v="3650" actId="1035"/>
          <ac:spMkLst>
            <pc:docMk/>
            <pc:sldMk cId="2664125468" sldId="270"/>
            <ac:spMk id="11" creationId="{5D4417AD-E512-97DD-7266-36DDBA6C1B46}"/>
          </ac:spMkLst>
        </pc:spChg>
        <pc:spChg chg="mod">
          <ac:chgData name="Jacob Ward" userId="2e7a35ff-26df-4652-995c-8ba175c715cd" providerId="ADAL" clId="{0AFF99DC-9E42-4D09-82EA-ADF68D54E4E6}" dt="2024-12-09T16:51:00.036" v="3650" actId="1035"/>
          <ac:spMkLst>
            <pc:docMk/>
            <pc:sldMk cId="2664125468" sldId="270"/>
            <ac:spMk id="13" creationId="{15B5B88D-DD84-080F-9397-85D4D808ADD8}"/>
          </ac:spMkLst>
        </pc:spChg>
        <pc:spChg chg="add mod">
          <ac:chgData name="Jacob Ward" userId="2e7a35ff-26df-4652-995c-8ba175c715cd" providerId="ADAL" clId="{0AFF99DC-9E42-4D09-82EA-ADF68D54E4E6}" dt="2024-12-09T16:52:03.898" v="3683" actId="1076"/>
          <ac:spMkLst>
            <pc:docMk/>
            <pc:sldMk cId="2664125468" sldId="270"/>
            <ac:spMk id="15" creationId="{2E726D45-F4A4-74B9-550D-8EE7D8C88860}"/>
          </ac:spMkLst>
        </pc:spChg>
        <pc:spChg chg="mod">
          <ac:chgData name="Jacob Ward" userId="2e7a35ff-26df-4652-995c-8ba175c715cd" providerId="ADAL" clId="{0AFF99DC-9E42-4D09-82EA-ADF68D54E4E6}" dt="2024-12-09T16:51:00.036" v="3650" actId="1035"/>
          <ac:spMkLst>
            <pc:docMk/>
            <pc:sldMk cId="2664125468" sldId="270"/>
            <ac:spMk id="16" creationId="{11B6220E-CD67-962F-6897-FAF67C2CE697}"/>
          </ac:spMkLst>
        </pc:spChg>
        <pc:spChg chg="mod">
          <ac:chgData name="Jacob Ward" userId="2e7a35ff-26df-4652-995c-8ba175c715cd" providerId="ADAL" clId="{0AFF99DC-9E42-4D09-82EA-ADF68D54E4E6}" dt="2024-12-09T16:51:00.036" v="3650" actId="1035"/>
          <ac:spMkLst>
            <pc:docMk/>
            <pc:sldMk cId="2664125468" sldId="270"/>
            <ac:spMk id="19" creationId="{BE349C87-6FBD-08B8-E739-547F4153759E}"/>
          </ac:spMkLst>
        </pc:spChg>
        <pc:spChg chg="mod">
          <ac:chgData name="Jacob Ward" userId="2e7a35ff-26df-4652-995c-8ba175c715cd" providerId="ADAL" clId="{0AFF99DC-9E42-4D09-82EA-ADF68D54E4E6}" dt="2024-12-09T16:51:00.036" v="3650" actId="1035"/>
          <ac:spMkLst>
            <pc:docMk/>
            <pc:sldMk cId="2664125468" sldId="270"/>
            <ac:spMk id="20" creationId="{7F711F44-6D8A-AF93-2B69-64884E9A25FA}"/>
          </ac:spMkLst>
        </pc:spChg>
        <pc:picChg chg="mod">
          <ac:chgData name="Jacob Ward" userId="2e7a35ff-26df-4652-995c-8ba175c715cd" providerId="ADAL" clId="{0AFF99DC-9E42-4D09-82EA-ADF68D54E4E6}" dt="2024-12-09T16:50:41.787" v="3626" actId="1076"/>
          <ac:picMkLst>
            <pc:docMk/>
            <pc:sldMk cId="2664125468" sldId="270"/>
            <ac:picMk id="10" creationId="{FE4C44C5-C8B7-37FF-67DB-4C47D4136B1F}"/>
          </ac:picMkLst>
        </pc:picChg>
        <pc:picChg chg="add mod">
          <ac:chgData name="Jacob Ward" userId="2e7a35ff-26df-4652-995c-8ba175c715cd" providerId="ADAL" clId="{0AFF99DC-9E42-4D09-82EA-ADF68D54E4E6}" dt="2024-12-09T16:51:09.095" v="3660" actId="1035"/>
          <ac:picMkLst>
            <pc:docMk/>
            <pc:sldMk cId="2664125468" sldId="270"/>
            <ac:picMk id="1026" creationId="{3AFF75E8-3268-430F-0C17-6D54F0B01453}"/>
          </ac:picMkLst>
        </pc:picChg>
      </pc:sldChg>
      <pc:sldChg chg="modSp mod">
        <pc:chgData name="Jacob Ward" userId="2e7a35ff-26df-4652-995c-8ba175c715cd" providerId="ADAL" clId="{0AFF99DC-9E42-4D09-82EA-ADF68D54E4E6}" dt="2024-12-09T18:15:43.445" v="4096" actId="27636"/>
        <pc:sldMkLst>
          <pc:docMk/>
          <pc:sldMk cId="1448672346" sldId="275"/>
        </pc:sldMkLst>
        <pc:spChg chg="mod">
          <ac:chgData name="Jacob Ward" userId="2e7a35ff-26df-4652-995c-8ba175c715cd" providerId="ADAL" clId="{0AFF99DC-9E42-4D09-82EA-ADF68D54E4E6}" dt="2024-12-09T18:15:43.445" v="4096" actId="27636"/>
          <ac:spMkLst>
            <pc:docMk/>
            <pc:sldMk cId="1448672346" sldId="275"/>
            <ac:spMk id="6" creationId="{F9C77C96-E16F-1302-EF3E-0675BD2B56E2}"/>
          </ac:spMkLst>
        </pc:spChg>
      </pc:sldChg>
      <pc:sldChg chg="modSp mod">
        <pc:chgData name="Jacob Ward" userId="2e7a35ff-26df-4652-995c-8ba175c715cd" providerId="ADAL" clId="{0AFF99DC-9E42-4D09-82EA-ADF68D54E4E6}" dt="2024-12-09T16:56:53.581" v="3697" actId="20577"/>
        <pc:sldMkLst>
          <pc:docMk/>
          <pc:sldMk cId="2111705365" sldId="276"/>
        </pc:sldMkLst>
      </pc:sldChg>
      <pc:sldChg chg="modSp mod">
        <pc:chgData name="Jacob Ward" userId="2e7a35ff-26df-4652-995c-8ba175c715cd" providerId="ADAL" clId="{0AFF99DC-9E42-4D09-82EA-ADF68D54E4E6}" dt="2024-12-09T18:15:36.800" v="4094" actId="1076"/>
        <pc:sldMkLst>
          <pc:docMk/>
          <pc:sldMk cId="495526131" sldId="277"/>
        </pc:sldMkLst>
        <pc:picChg chg="mod">
          <ac:chgData name="Jacob Ward" userId="2e7a35ff-26df-4652-995c-8ba175c715cd" providerId="ADAL" clId="{0AFF99DC-9E42-4D09-82EA-ADF68D54E4E6}" dt="2024-12-09T18:15:34.498" v="4093" actId="1076"/>
          <ac:picMkLst>
            <pc:docMk/>
            <pc:sldMk cId="495526131" sldId="277"/>
            <ac:picMk id="4" creationId="{AAE964D7-7F66-289F-73F5-D11C44F95476}"/>
          </ac:picMkLst>
        </pc:picChg>
        <pc:picChg chg="mod">
          <ac:chgData name="Jacob Ward" userId="2e7a35ff-26df-4652-995c-8ba175c715cd" providerId="ADAL" clId="{0AFF99DC-9E42-4D09-82EA-ADF68D54E4E6}" dt="2024-12-09T18:15:36.800" v="4094" actId="1076"/>
          <ac:picMkLst>
            <pc:docMk/>
            <pc:sldMk cId="495526131" sldId="277"/>
            <ac:picMk id="5" creationId="{79E0D042-352F-C9A4-30BF-6A0A59A5188D}"/>
          </ac:picMkLst>
        </pc:picChg>
      </pc:sldChg>
      <pc:sldChg chg="addSp delSp modSp mod">
        <pc:chgData name="Jacob Ward" userId="2e7a35ff-26df-4652-995c-8ba175c715cd" providerId="ADAL" clId="{0AFF99DC-9E42-4D09-82EA-ADF68D54E4E6}" dt="2024-12-12T18:20:44.397" v="4192" actId="1076"/>
        <pc:sldMkLst>
          <pc:docMk/>
          <pc:sldMk cId="1298528674" sldId="278"/>
        </pc:sldMkLst>
        <pc:spChg chg="mod">
          <ac:chgData name="Jacob Ward" userId="2e7a35ff-26df-4652-995c-8ba175c715cd" providerId="ADAL" clId="{0AFF99DC-9E42-4D09-82EA-ADF68D54E4E6}" dt="2024-12-12T18:20:35.316" v="4190" actId="1076"/>
          <ac:spMkLst>
            <pc:docMk/>
            <pc:sldMk cId="1298528674" sldId="278"/>
            <ac:spMk id="3" creationId="{67AFF318-D7D0-82BE-F611-F90C92587415}"/>
          </ac:spMkLst>
        </pc:spChg>
        <pc:spChg chg="add mod">
          <ac:chgData name="Jacob Ward" userId="2e7a35ff-26df-4652-995c-8ba175c715cd" providerId="ADAL" clId="{0AFF99DC-9E42-4D09-82EA-ADF68D54E4E6}" dt="2024-12-12T18:20:44.397" v="4192" actId="1076"/>
          <ac:spMkLst>
            <pc:docMk/>
            <pc:sldMk cId="1298528674" sldId="278"/>
            <ac:spMk id="7" creationId="{B25AC0D3-D61B-FAC9-D0C9-9431B4810903}"/>
          </ac:spMkLst>
        </pc:spChg>
        <pc:spChg chg="add del">
          <ac:chgData name="Jacob Ward" userId="2e7a35ff-26df-4652-995c-8ba175c715cd" providerId="ADAL" clId="{0AFF99DC-9E42-4D09-82EA-ADF68D54E4E6}" dt="2024-12-12T18:20:30.375" v="4189" actId="478"/>
          <ac:spMkLst>
            <pc:docMk/>
            <pc:sldMk cId="1298528674" sldId="278"/>
            <ac:spMk id="12" creationId="{9A08731B-4CF9-8A40-FD8B-4A22A6F189AE}"/>
          </ac:spMkLst>
        </pc:spChg>
        <pc:spChg chg="del">
          <ac:chgData name="Jacob Ward" userId="2e7a35ff-26df-4652-995c-8ba175c715cd" providerId="ADAL" clId="{0AFF99DC-9E42-4D09-82EA-ADF68D54E4E6}" dt="2024-12-12T18:20:37.537" v="4191" actId="478"/>
          <ac:spMkLst>
            <pc:docMk/>
            <pc:sldMk cId="1298528674" sldId="278"/>
            <ac:spMk id="14" creationId="{4B559DC3-DD30-0378-DFDE-F3234BD35BD3}"/>
          </ac:spMkLst>
        </pc:spChg>
      </pc:sldChg>
    </pc:docChg>
  </pc:docChgLst>
  <pc:docChgLst>
    <pc:chgData name="Jacob Ward" userId="S::ward.jac@northeastern.edu::2e7a35ff-26df-4652-995c-8ba175c715cd" providerId="AD" clId="Web-{F8CD9AAF-768E-DBCA-234D-D910E1567BE5}"/>
    <pc:docChg chg="delSld">
      <pc:chgData name="Jacob Ward" userId="S::ward.jac@northeastern.edu::2e7a35ff-26df-4652-995c-8ba175c715cd" providerId="AD" clId="Web-{F8CD9AAF-768E-DBCA-234D-D910E1567BE5}" dt="2024-12-13T23:17:32.080" v="0"/>
      <pc:docMkLst>
        <pc:docMk/>
      </pc:docMkLst>
      <pc:sldChg chg="del">
        <pc:chgData name="Jacob Ward" userId="S::ward.jac@northeastern.edu::2e7a35ff-26df-4652-995c-8ba175c715cd" providerId="AD" clId="Web-{F8CD9AAF-768E-DBCA-234D-D910E1567BE5}" dt="2024-12-13T23:17:32.080" v="0"/>
        <pc:sldMkLst>
          <pc:docMk/>
          <pc:sldMk cId="1298528674" sldId="278"/>
        </pc:sldMkLst>
      </pc:sldChg>
    </pc:docChg>
  </pc:docChgLst>
  <pc:docChgLst>
    <pc:chgData name="Nishit Yogesh Popat" userId="S::popat.n@northeastern.edu::85e7403e-7419-417d-a634-6128a911b94f" providerId="AD" clId="Web-{E25DFD14-E738-83BB-8056-EDE15610A063}"/>
    <pc:docChg chg="addSld delSld modSld sldOrd">
      <pc:chgData name="Nishit Yogesh Popat" userId="S::popat.n@northeastern.edu::85e7403e-7419-417d-a634-6128a911b94f" providerId="AD" clId="Web-{E25DFD14-E738-83BB-8056-EDE15610A063}" dt="2024-12-09T17:30:44.214" v="395"/>
      <pc:docMkLst>
        <pc:docMk/>
      </pc:docMkLst>
      <pc:sldChg chg="addSp delSp modSp mod setBg setClrOvrMap">
        <pc:chgData name="Nishit Yogesh Popat" userId="S::popat.n@northeastern.edu::85e7403e-7419-417d-a634-6128a911b94f" providerId="AD" clId="Web-{E25DFD14-E738-83BB-8056-EDE15610A063}" dt="2024-12-09T17:20:24.926" v="335"/>
        <pc:sldMkLst>
          <pc:docMk/>
          <pc:sldMk cId="109857222" sldId="256"/>
        </pc:sldMkLst>
        <pc:spChg chg="mod">
          <ac:chgData name="Nishit Yogesh Popat" userId="S::popat.n@northeastern.edu::85e7403e-7419-417d-a634-6128a911b94f" providerId="AD" clId="Web-{E25DFD14-E738-83BB-8056-EDE15610A063}" dt="2024-12-09T17:20:24.926" v="335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Nishit Yogesh Popat" userId="S::popat.n@northeastern.edu::85e7403e-7419-417d-a634-6128a911b94f" providerId="AD" clId="Web-{E25DFD14-E738-83BB-8056-EDE15610A063}" dt="2024-12-09T17:20:24.926" v="335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Nishit Yogesh Popat" userId="S::popat.n@northeastern.edu::85e7403e-7419-417d-a634-6128a911b94f" providerId="AD" clId="Web-{E25DFD14-E738-83BB-8056-EDE15610A063}" dt="2024-12-09T17:20:24.926" v="335"/>
          <ac:spMkLst>
            <pc:docMk/>
            <pc:sldMk cId="109857222" sldId="256"/>
            <ac:spMk id="44" creationId="{FBDCECDC-EEE3-4128-AA5E-82A8C08796E8}"/>
          </ac:spMkLst>
        </pc:spChg>
        <pc:spChg chg="add">
          <ac:chgData name="Nishit Yogesh Popat" userId="S::popat.n@northeastern.edu::85e7403e-7419-417d-a634-6128a911b94f" providerId="AD" clId="Web-{E25DFD14-E738-83BB-8056-EDE15610A063}" dt="2024-12-09T17:20:24.926" v="335"/>
          <ac:spMkLst>
            <pc:docMk/>
            <pc:sldMk cId="109857222" sldId="256"/>
            <ac:spMk id="45" creationId="{4260EDE0-989C-4E16-AF94-F652294D828E}"/>
          </ac:spMkLst>
        </pc:spChg>
        <pc:spChg chg="add">
          <ac:chgData name="Nishit Yogesh Popat" userId="S::popat.n@northeastern.edu::85e7403e-7419-417d-a634-6128a911b94f" providerId="AD" clId="Web-{E25DFD14-E738-83BB-8056-EDE15610A063}" dt="2024-12-09T17:20:24.926" v="335"/>
          <ac:spMkLst>
            <pc:docMk/>
            <pc:sldMk cId="109857222" sldId="256"/>
            <ac:spMk id="46" creationId="{1F3985C0-E548-44D2-B30E-F3E42DADE133}"/>
          </ac:spMkLst>
        </pc:spChg>
      </pc:sldChg>
      <pc:sldChg chg="addSp delSp">
        <pc:chgData name="Nishit Yogesh Popat" userId="S::popat.n@northeastern.edu::85e7403e-7419-417d-a634-6128a911b94f" providerId="AD" clId="Web-{E25DFD14-E738-83BB-8056-EDE15610A063}" dt="2024-12-09T17:19:25.487" v="318"/>
        <pc:sldMkLst>
          <pc:docMk/>
          <pc:sldMk cId="2121831719" sldId="258"/>
        </pc:sldMkLst>
        <pc:graphicFrameChg chg="add">
          <ac:chgData name="Nishit Yogesh Popat" userId="S::popat.n@northeastern.edu::85e7403e-7419-417d-a634-6128a911b94f" providerId="AD" clId="Web-{E25DFD14-E738-83BB-8056-EDE15610A063}" dt="2024-12-09T17:19:25.487" v="318"/>
          <ac:graphicFrameMkLst>
            <pc:docMk/>
            <pc:sldMk cId="2121831719" sldId="258"/>
            <ac:graphicFrameMk id="10" creationId="{34AE2990-EBC1-DE57-FFC4-FE29C8D4554D}"/>
          </ac:graphicFrameMkLst>
        </pc:graphicFrameChg>
      </pc:sldChg>
      <pc:sldChg chg="ord">
        <pc:chgData name="Nishit Yogesh Popat" userId="S::popat.n@northeastern.edu::85e7403e-7419-417d-a634-6128a911b94f" providerId="AD" clId="Web-{E25DFD14-E738-83BB-8056-EDE15610A063}" dt="2024-12-09T09:14:57.315" v="86"/>
        <pc:sldMkLst>
          <pc:docMk/>
          <pc:sldMk cId="1749552180" sldId="260"/>
        </pc:sldMkLst>
      </pc:sldChg>
      <pc:sldChg chg="addSp delSp modSp mod setBg setClrOvrMap">
        <pc:chgData name="Nishit Yogesh Popat" userId="S::popat.n@northeastern.edu::85e7403e-7419-417d-a634-6128a911b94f" providerId="AD" clId="Web-{E25DFD14-E738-83BB-8056-EDE15610A063}" dt="2024-12-09T17:21:24.147" v="340"/>
        <pc:sldMkLst>
          <pc:docMk/>
          <pc:sldMk cId="3917132829" sldId="261"/>
        </pc:sldMkLst>
        <pc:spChg chg="mod">
          <ac:chgData name="Nishit Yogesh Popat" userId="S::popat.n@northeastern.edu::85e7403e-7419-417d-a634-6128a911b94f" providerId="AD" clId="Web-{E25DFD14-E738-83BB-8056-EDE15610A063}" dt="2024-12-09T17:21:24.131" v="339"/>
          <ac:spMkLst>
            <pc:docMk/>
            <pc:sldMk cId="3917132829" sldId="261"/>
            <ac:spMk id="2" creationId="{2E06541C-31A5-E418-5030-F5D713617B35}"/>
          </ac:spMkLst>
        </pc:spChg>
        <pc:spChg chg="add mod">
          <ac:chgData name="Nishit Yogesh Popat" userId="S::popat.n@northeastern.edu::85e7403e-7419-417d-a634-6128a911b94f" providerId="AD" clId="Web-{E25DFD14-E738-83BB-8056-EDE15610A063}" dt="2024-12-09T17:21:24.147" v="340"/>
          <ac:spMkLst>
            <pc:docMk/>
            <pc:sldMk cId="3917132829" sldId="261"/>
            <ac:spMk id="4" creationId="{42FD05FB-91AA-2440-BC2F-780E59F90142}"/>
          </ac:spMkLst>
        </pc:spChg>
        <pc:spChg chg="add">
          <ac:chgData name="Nishit Yogesh Popat" userId="S::popat.n@northeastern.edu::85e7403e-7419-417d-a634-6128a911b94f" providerId="AD" clId="Web-{E25DFD14-E738-83BB-8056-EDE15610A063}" dt="2024-12-09T17:21:24.147" v="340"/>
          <ac:spMkLst>
            <pc:docMk/>
            <pc:sldMk cId="3917132829" sldId="261"/>
            <ac:spMk id="24" creationId="{4A8FFEA1-1B69-4F42-B552-0CCF7259687D}"/>
          </ac:spMkLst>
        </pc:spChg>
        <pc:spChg chg="add">
          <ac:chgData name="Nishit Yogesh Popat" userId="S::popat.n@northeastern.edu::85e7403e-7419-417d-a634-6128a911b94f" providerId="AD" clId="Web-{E25DFD14-E738-83BB-8056-EDE15610A063}" dt="2024-12-09T17:21:24.147" v="340"/>
          <ac:spMkLst>
            <pc:docMk/>
            <pc:sldMk cId="3917132829" sldId="261"/>
            <ac:spMk id="25" creationId="{AA3C9226-5EC8-460B-82D7-72AA994DF95E}"/>
          </ac:spMkLst>
        </pc:spChg>
        <pc:spChg chg="add">
          <ac:chgData name="Nishit Yogesh Popat" userId="S::popat.n@northeastern.edu::85e7403e-7419-417d-a634-6128a911b94f" providerId="AD" clId="Web-{E25DFD14-E738-83BB-8056-EDE15610A063}" dt="2024-12-09T17:21:24.147" v="340"/>
          <ac:spMkLst>
            <pc:docMk/>
            <pc:sldMk cId="3917132829" sldId="261"/>
            <ac:spMk id="28" creationId="{B7D1EFAA-7858-42D7-9544-98A552ADF6EE}"/>
          </ac:spMkLst>
        </pc:spChg>
        <pc:spChg chg="add">
          <ac:chgData name="Nishit Yogesh Popat" userId="S::popat.n@northeastern.edu::85e7403e-7419-417d-a634-6128a911b94f" providerId="AD" clId="Web-{E25DFD14-E738-83BB-8056-EDE15610A063}" dt="2024-12-09T17:21:24.147" v="340"/>
          <ac:spMkLst>
            <pc:docMk/>
            <pc:sldMk cId="3917132829" sldId="261"/>
            <ac:spMk id="32" creationId="{8F34D2C8-D65B-47C7-91F2-331661DBC475}"/>
          </ac:spMkLst>
        </pc:spChg>
        <pc:spChg chg="add">
          <ac:chgData name="Nishit Yogesh Popat" userId="S::popat.n@northeastern.edu::85e7403e-7419-417d-a634-6128a911b94f" providerId="AD" clId="Web-{E25DFD14-E738-83BB-8056-EDE15610A063}" dt="2024-12-09T17:21:24.147" v="340"/>
          <ac:spMkLst>
            <pc:docMk/>
            <pc:sldMk cId="3917132829" sldId="261"/>
            <ac:spMk id="39" creationId="{B0064D8A-32C8-44B3-9941-291A5A21C36A}"/>
          </ac:spMkLst>
        </pc:spChg>
        <pc:picChg chg="add mod ord">
          <ac:chgData name="Nishit Yogesh Popat" userId="S::popat.n@northeastern.edu::85e7403e-7419-417d-a634-6128a911b94f" providerId="AD" clId="Web-{E25DFD14-E738-83BB-8056-EDE15610A063}" dt="2024-12-09T17:21:24.131" v="339"/>
          <ac:picMkLst>
            <pc:docMk/>
            <pc:sldMk cId="3917132829" sldId="261"/>
            <ac:picMk id="7" creationId="{D2C78785-6819-9DE6-C1A8-B2FE3D0653D6}"/>
          </ac:picMkLst>
        </pc:picChg>
      </pc:sldChg>
      <pc:sldChg chg="addSp delSp modSp mod setBg">
        <pc:chgData name="Nishit Yogesh Popat" userId="S::popat.n@northeastern.edu::85e7403e-7419-417d-a634-6128a911b94f" providerId="AD" clId="Web-{E25DFD14-E738-83BB-8056-EDE15610A063}" dt="2024-12-09T17:30:44.214" v="395"/>
        <pc:sldMkLst>
          <pc:docMk/>
          <pc:sldMk cId="1277187319" sldId="262"/>
        </pc:sldMkLst>
        <pc:spChg chg="mod">
          <ac:chgData name="Nishit Yogesh Popat" userId="S::popat.n@northeastern.edu::85e7403e-7419-417d-a634-6128a911b94f" providerId="AD" clId="Web-{E25DFD14-E738-83BB-8056-EDE15610A063}" dt="2024-12-09T17:30:44.214" v="395"/>
          <ac:spMkLst>
            <pc:docMk/>
            <pc:sldMk cId="1277187319" sldId="262"/>
            <ac:spMk id="2" creationId="{20B323C7-0223-54B0-8488-B109FB082F66}"/>
          </ac:spMkLst>
        </pc:spChg>
        <pc:spChg chg="mod ord">
          <ac:chgData name="Nishit Yogesh Popat" userId="S::popat.n@northeastern.edu::85e7403e-7419-417d-a634-6128a911b94f" providerId="AD" clId="Web-{E25DFD14-E738-83BB-8056-EDE15610A063}" dt="2024-12-09T17:30:44.214" v="395"/>
          <ac:spMkLst>
            <pc:docMk/>
            <pc:sldMk cId="1277187319" sldId="262"/>
            <ac:spMk id="3" creationId="{054FC8EC-CCFD-C8C9-BE7B-B3E05BA6B8EC}"/>
          </ac:spMkLst>
        </pc:spChg>
        <pc:picChg chg="add mod ord">
          <ac:chgData name="Nishit Yogesh Popat" userId="S::popat.n@northeastern.edu::85e7403e-7419-417d-a634-6128a911b94f" providerId="AD" clId="Web-{E25DFD14-E738-83BB-8056-EDE15610A063}" dt="2024-12-09T17:30:44.214" v="395"/>
          <ac:picMkLst>
            <pc:docMk/>
            <pc:sldMk cId="1277187319" sldId="262"/>
            <ac:picMk id="4" creationId="{D8F9122C-05E6-0CBC-0C7F-7C2CC840F9AB}"/>
          </ac:picMkLst>
        </pc:picChg>
      </pc:sldChg>
      <pc:sldChg chg="addSp delSp">
        <pc:chgData name="Nishit Yogesh Popat" userId="S::popat.n@northeastern.edu::85e7403e-7419-417d-a634-6128a911b94f" providerId="AD" clId="Web-{E25DFD14-E738-83BB-8056-EDE15610A063}" dt="2024-12-09T17:19:10.892" v="317"/>
        <pc:sldMkLst>
          <pc:docMk/>
          <pc:sldMk cId="2645008722" sldId="263"/>
        </pc:sldMkLst>
        <pc:graphicFrameChg chg="add">
          <ac:chgData name="Nishit Yogesh Popat" userId="S::popat.n@northeastern.edu::85e7403e-7419-417d-a634-6128a911b94f" providerId="AD" clId="Web-{E25DFD14-E738-83BB-8056-EDE15610A063}" dt="2024-12-09T17:19:10.892" v="317"/>
          <ac:graphicFrameMkLst>
            <pc:docMk/>
            <pc:sldMk cId="2645008722" sldId="263"/>
            <ac:graphicFrameMk id="11" creationId="{25E375B1-6DE8-0530-C1D2-B5DB7ED4082D}"/>
          </ac:graphicFrameMkLst>
        </pc:graphicFrameChg>
      </pc:sldChg>
      <pc:sldChg chg="addSp delSp">
        <pc:chgData name="Nishit Yogesh Popat" userId="S::popat.n@northeastern.edu::85e7403e-7419-417d-a634-6128a911b94f" providerId="AD" clId="Web-{E25DFD14-E738-83BB-8056-EDE15610A063}" dt="2024-12-09T17:18:22.422" v="316"/>
        <pc:sldMkLst>
          <pc:docMk/>
          <pc:sldMk cId="3936064562" sldId="264"/>
        </pc:sldMkLst>
        <pc:graphicFrameChg chg="add">
          <ac:chgData name="Nishit Yogesh Popat" userId="S::popat.n@northeastern.edu::85e7403e-7419-417d-a634-6128a911b94f" providerId="AD" clId="Web-{E25DFD14-E738-83BB-8056-EDE15610A063}" dt="2024-12-09T17:18:22.422" v="316"/>
          <ac:graphicFrameMkLst>
            <pc:docMk/>
            <pc:sldMk cId="3936064562" sldId="264"/>
            <ac:graphicFrameMk id="7" creationId="{746E7C20-48C5-D4F3-9B3D-167BC856BFAC}"/>
          </ac:graphicFrameMkLst>
        </pc:graphicFrameChg>
      </pc:sldChg>
      <pc:sldChg chg="addSp delSp modSp">
        <pc:chgData name="Nishit Yogesh Popat" userId="S::popat.n@northeastern.edu::85e7403e-7419-417d-a634-6128a911b94f" providerId="AD" clId="Web-{E25DFD14-E738-83BB-8056-EDE15610A063}" dt="2024-12-09T17:16:15.073" v="294"/>
        <pc:sldMkLst>
          <pc:docMk/>
          <pc:sldMk cId="3989066963" sldId="265"/>
        </pc:sldMkLst>
      </pc:sldChg>
      <pc:sldChg chg="addSp delSp modSp mod setBg">
        <pc:chgData name="Nishit Yogesh Popat" userId="S::popat.n@northeastern.edu::85e7403e-7419-417d-a634-6128a911b94f" providerId="AD" clId="Web-{E25DFD14-E738-83BB-8056-EDE15610A063}" dt="2024-12-09T17:17:54.499" v="315"/>
        <pc:sldMkLst>
          <pc:docMk/>
          <pc:sldMk cId="658191880" sldId="266"/>
        </pc:sldMkLst>
        <pc:spChg chg="mod">
          <ac:chgData name="Nishit Yogesh Popat" userId="S::popat.n@northeastern.edu::85e7403e-7419-417d-a634-6128a911b94f" providerId="AD" clId="Web-{E25DFD14-E738-83BB-8056-EDE15610A063}" dt="2024-12-09T17:17:26.248" v="302"/>
          <ac:spMkLst>
            <pc:docMk/>
            <pc:sldMk cId="658191880" sldId="266"/>
            <ac:spMk id="2" creationId="{4D423ABB-C3C1-38F7-47C1-676672B58C4A}"/>
          </ac:spMkLst>
        </pc:spChg>
        <pc:graphicFrameChg chg="add">
          <ac:chgData name="Nishit Yogesh Popat" userId="S::popat.n@northeastern.edu::85e7403e-7419-417d-a634-6128a911b94f" providerId="AD" clId="Web-{E25DFD14-E738-83BB-8056-EDE15610A063}" dt="2024-12-09T17:17:54.499" v="315"/>
          <ac:graphicFrameMkLst>
            <pc:docMk/>
            <pc:sldMk cId="658191880" sldId="266"/>
            <ac:graphicFrameMk id="1053" creationId="{611C85E2-E646-D6CC-509E-09D761550564}"/>
          </ac:graphicFrameMkLst>
        </pc:graphicFrameChg>
        <pc:picChg chg="mod">
          <ac:chgData name="Nishit Yogesh Popat" userId="S::popat.n@northeastern.edu::85e7403e-7419-417d-a634-6128a911b94f" providerId="AD" clId="Web-{E25DFD14-E738-83BB-8056-EDE15610A063}" dt="2024-12-09T17:17:26.248" v="302"/>
          <ac:picMkLst>
            <pc:docMk/>
            <pc:sldMk cId="658191880" sldId="266"/>
            <ac:picMk id="6" creationId="{0DCF478D-2CDD-F0DF-FDC4-4ECCDA2EBDBA}"/>
          </ac:picMkLst>
        </pc:picChg>
        <pc:picChg chg="mod ord">
          <ac:chgData name="Nishit Yogesh Popat" userId="S::popat.n@northeastern.edu::85e7403e-7419-417d-a634-6128a911b94f" providerId="AD" clId="Web-{E25DFD14-E738-83BB-8056-EDE15610A063}" dt="2024-12-09T17:17:26.248" v="302"/>
          <ac:picMkLst>
            <pc:docMk/>
            <pc:sldMk cId="658191880" sldId="266"/>
            <ac:picMk id="1026" creationId="{47AE3349-90D2-C488-6FFA-92124432ED06}"/>
          </ac:picMkLst>
        </pc:picChg>
      </pc:sldChg>
      <pc:sldChg chg="modSp add del modNotes">
        <pc:chgData name="Nishit Yogesh Popat" userId="S::popat.n@northeastern.edu::85e7403e-7419-417d-a634-6128a911b94f" providerId="AD" clId="Web-{E25DFD14-E738-83BB-8056-EDE15610A063}" dt="2024-12-09T08:34:57.011" v="21"/>
        <pc:sldMkLst>
          <pc:docMk/>
          <pc:sldMk cId="2638693713" sldId="267"/>
        </pc:sldMkLst>
      </pc:sldChg>
      <pc:sldChg chg="addSp delSp modSp ord modNotes">
        <pc:chgData name="Nishit Yogesh Popat" userId="S::popat.n@northeastern.edu::85e7403e-7419-417d-a634-6128a911b94f" providerId="AD" clId="Web-{E25DFD14-E738-83BB-8056-EDE15610A063}" dt="2024-12-09T17:07:17.773" v="251"/>
        <pc:sldMkLst>
          <pc:docMk/>
          <pc:sldMk cId="2929537551" sldId="268"/>
        </pc:sldMkLst>
        <pc:spChg chg="mod">
          <ac:chgData name="Nishit Yogesh Popat" userId="S::popat.n@northeastern.edu::85e7403e-7419-417d-a634-6128a911b94f" providerId="AD" clId="Web-{E25DFD14-E738-83BB-8056-EDE15610A063}" dt="2024-12-09T08:34:50.699" v="20"/>
          <ac:spMkLst>
            <pc:docMk/>
            <pc:sldMk cId="2929537551" sldId="268"/>
            <ac:spMk id="2" creationId="{7DF18D6D-19B6-441E-FBF1-49D059E1CB39}"/>
          </ac:spMkLst>
        </pc:spChg>
        <pc:spChg chg="add mod">
          <ac:chgData name="Nishit Yogesh Popat" userId="S::popat.n@northeastern.edu::85e7403e-7419-417d-a634-6128a911b94f" providerId="AD" clId="Web-{E25DFD14-E738-83BB-8056-EDE15610A063}" dt="2024-12-09T17:05:29.316" v="163" actId="1076"/>
          <ac:spMkLst>
            <pc:docMk/>
            <pc:sldMk cId="2929537551" sldId="268"/>
            <ac:spMk id="6" creationId="{8681592C-A927-63EC-77F2-7C39B8670F61}"/>
          </ac:spMkLst>
        </pc:spChg>
        <pc:picChg chg="add mod modCrop">
          <ac:chgData name="Nishit Yogesh Popat" userId="S::popat.n@northeastern.edu::85e7403e-7419-417d-a634-6128a911b94f" providerId="AD" clId="Web-{E25DFD14-E738-83BB-8056-EDE15610A063}" dt="2024-12-09T09:20:39.158" v="99" actId="1076"/>
          <ac:picMkLst>
            <pc:docMk/>
            <pc:sldMk cId="2929537551" sldId="268"/>
            <ac:picMk id="3" creationId="{489E02B2-661D-823F-FFAC-B963FBE3F273}"/>
          </ac:picMkLst>
        </pc:picChg>
        <pc:picChg chg="add mod ord">
          <ac:chgData name="Nishit Yogesh Popat" userId="S::popat.n@northeastern.edu::85e7403e-7419-417d-a634-6128a911b94f" providerId="AD" clId="Web-{E25DFD14-E738-83BB-8056-EDE15610A063}" dt="2024-12-09T09:19:44.421" v="94" actId="1076"/>
          <ac:picMkLst>
            <pc:docMk/>
            <pc:sldMk cId="2929537551" sldId="268"/>
            <ac:picMk id="4" creationId="{89ADB7F1-F4C4-4DD4-7CB2-7263807D487C}"/>
          </ac:picMkLst>
        </pc:picChg>
        <pc:picChg chg="add mod">
          <ac:chgData name="Nishit Yogesh Popat" userId="S::popat.n@northeastern.edu::85e7403e-7419-417d-a634-6128a911b94f" providerId="AD" clId="Web-{E25DFD14-E738-83BB-8056-EDE15610A063}" dt="2024-12-09T09:19:47.046" v="95" actId="1076"/>
          <ac:picMkLst>
            <pc:docMk/>
            <pc:sldMk cId="2929537551" sldId="268"/>
            <ac:picMk id="5" creationId="{D717EA56-BDFF-C22F-4459-1EFC78BCC396}"/>
          </ac:picMkLst>
        </pc:picChg>
      </pc:sldChg>
      <pc:sldChg chg="addSp delSp modSp ord addAnim delAnim modNotes">
        <pc:chgData name="Nishit Yogesh Popat" userId="S::popat.n@northeastern.edu::85e7403e-7419-417d-a634-6128a911b94f" providerId="AD" clId="Web-{E25DFD14-E738-83BB-8056-EDE15610A063}" dt="2024-12-09T17:12:55.832" v="286"/>
        <pc:sldMkLst>
          <pc:docMk/>
          <pc:sldMk cId="2664125468" sldId="270"/>
        </pc:sldMkLst>
        <pc:picChg chg="add mod">
          <ac:chgData name="Nishit Yogesh Popat" userId="S::popat.n@northeastern.edu::85e7403e-7419-417d-a634-6128a911b94f" providerId="AD" clId="Web-{E25DFD14-E738-83BB-8056-EDE15610A063}" dt="2024-12-09T09:03:36.037" v="54" actId="1076"/>
          <ac:picMkLst>
            <pc:docMk/>
            <pc:sldMk cId="2664125468" sldId="270"/>
            <ac:picMk id="10" creationId="{FE4C44C5-C8B7-37FF-67DB-4C47D4136B1F}"/>
          </ac:picMkLst>
        </pc:picChg>
      </pc:sldChg>
      <pc:sldChg chg="modSp">
        <pc:chgData name="Nishit Yogesh Popat" userId="S::popat.n@northeastern.edu::85e7403e-7419-417d-a634-6128a911b94f" providerId="AD" clId="Web-{E25DFD14-E738-83BB-8056-EDE15610A063}" dt="2024-12-09T16:43:39.504" v="106" actId="1076"/>
        <pc:sldMkLst>
          <pc:docMk/>
          <pc:sldMk cId="658276632" sldId="274"/>
        </pc:sldMkLst>
      </pc:sldChg>
      <pc:sldChg chg="addSp delSp modSp mod setBg">
        <pc:chgData name="Nishit Yogesh Popat" userId="S::popat.n@northeastern.edu::85e7403e-7419-417d-a634-6128a911b94f" providerId="AD" clId="Web-{E25DFD14-E738-83BB-8056-EDE15610A063}" dt="2024-12-09T17:30:00.634" v="394"/>
        <pc:sldMkLst>
          <pc:docMk/>
          <pc:sldMk cId="2111705365" sldId="276"/>
        </pc:sldMkLst>
      </pc:sldChg>
    </pc:docChg>
  </pc:docChgLst>
  <pc:docChgLst>
    <pc:chgData name="Jacob Ward" userId="S::ward.jac@northeastern.edu::2e7a35ff-26df-4652-995c-8ba175c715cd" providerId="AD" clId="Web-{A01BCD8F-44C2-D4D9-2ABD-AF30170D2F61}"/>
    <pc:docChg chg="modSld">
      <pc:chgData name="Jacob Ward" userId="S::ward.jac@northeastern.edu::2e7a35ff-26df-4652-995c-8ba175c715cd" providerId="AD" clId="Web-{A01BCD8F-44C2-D4D9-2ABD-AF30170D2F61}" dt="2024-12-12T18:18:30.664" v="5" actId="1076"/>
      <pc:docMkLst>
        <pc:docMk/>
      </pc:docMkLst>
      <pc:sldChg chg="addSp modSp">
        <pc:chgData name="Jacob Ward" userId="S::ward.jac@northeastern.edu::2e7a35ff-26df-4652-995c-8ba175c715cd" providerId="AD" clId="Web-{A01BCD8F-44C2-D4D9-2ABD-AF30170D2F61}" dt="2024-12-12T18:18:30.664" v="5" actId="1076"/>
        <pc:sldMkLst>
          <pc:docMk/>
          <pc:sldMk cId="1298528674" sldId="278"/>
        </pc:sldMkLst>
        <pc:spChg chg="add mod">
          <ac:chgData name="Jacob Ward" userId="S::ward.jac@northeastern.edu::2e7a35ff-26df-4652-995c-8ba175c715cd" providerId="AD" clId="Web-{A01BCD8F-44C2-D4D9-2ABD-AF30170D2F61}" dt="2024-12-12T18:18:30.664" v="5" actId="1076"/>
          <ac:spMkLst>
            <pc:docMk/>
            <pc:sldMk cId="1298528674" sldId="278"/>
            <ac:spMk id="3" creationId="{67AFF318-D7D0-82BE-F611-F90C92587415}"/>
          </ac:spMkLst>
        </pc:spChg>
        <pc:spChg chg="mod">
          <ac:chgData name="Jacob Ward" userId="S::ward.jac@northeastern.edu::2e7a35ff-26df-4652-995c-8ba175c715cd" providerId="AD" clId="Web-{A01BCD8F-44C2-D4D9-2ABD-AF30170D2F61}" dt="2024-12-12T18:18:13.272" v="3" actId="1076"/>
          <ac:spMkLst>
            <pc:docMk/>
            <pc:sldMk cId="1298528674" sldId="278"/>
            <ac:spMk id="12" creationId="{9A08731B-4CF9-8A40-FD8B-4A22A6F189AE}"/>
          </ac:spMkLst>
        </pc:spChg>
      </pc:sldChg>
    </pc:docChg>
  </pc:docChgLst>
  <pc:docChgLst>
    <pc:chgData name="Luca Ciampaglia" userId="S::ciampaglia.l@northeastern.edu::a04f724d-32d6-4c15-835f-18a9c0549005" providerId="AD" clId="Web-{A310818D-036C-FFDA-1912-0B9153E30018}"/>
    <pc:docChg chg="addSld delSld modSld">
      <pc:chgData name="Luca Ciampaglia" userId="S::ciampaglia.l@northeastern.edu::a04f724d-32d6-4c15-835f-18a9c0549005" providerId="AD" clId="Web-{A310818D-036C-FFDA-1912-0B9153E30018}" dt="2024-12-09T18:15:24.087" v="1588" actId="20577"/>
      <pc:docMkLst>
        <pc:docMk/>
      </pc:docMkLst>
      <pc:sldChg chg="addSp delSp modSp mod setBg">
        <pc:chgData name="Luca Ciampaglia" userId="S::ciampaglia.l@northeastern.edu::a04f724d-32d6-4c15-835f-18a9c0549005" providerId="AD" clId="Web-{A310818D-036C-FFDA-1912-0B9153E30018}" dt="2024-12-09T18:15:24.087" v="1588" actId="20577"/>
        <pc:sldMkLst>
          <pc:docMk/>
          <pc:sldMk cId="1749552180" sldId="260"/>
        </pc:sldMkLst>
        <pc:spChg chg="mod">
          <ac:chgData name="Luca Ciampaglia" userId="S::ciampaglia.l@northeastern.edu::a04f724d-32d6-4c15-835f-18a9c0549005" providerId="AD" clId="Web-{A310818D-036C-FFDA-1912-0B9153E30018}" dt="2024-12-09T16:47:52.991" v="67"/>
          <ac:spMkLst>
            <pc:docMk/>
            <pc:sldMk cId="1749552180" sldId="260"/>
            <ac:spMk id="2" creationId="{E9C534EB-B043-AE0B-543B-94FA1037F673}"/>
          </ac:spMkLst>
        </pc:spChg>
        <pc:graphicFrameChg chg="modGraphic">
          <ac:chgData name="Luca Ciampaglia" userId="S::ciampaglia.l@northeastern.edu::a04f724d-32d6-4c15-835f-18a9c0549005" providerId="AD" clId="Web-{A310818D-036C-FFDA-1912-0B9153E30018}" dt="2024-12-09T18:15:24.087" v="1588" actId="20577"/>
          <ac:graphicFrameMkLst>
            <pc:docMk/>
            <pc:sldMk cId="1749552180" sldId="260"/>
            <ac:graphicFrameMk id="12" creationId="{EEBEF1DC-D233-DE6E-7D15-CE7295869C1E}"/>
          </ac:graphicFrameMkLst>
        </pc:graphicFrameChg>
        <pc:picChg chg="add mod ord">
          <ac:chgData name="Luca Ciampaglia" userId="S::ciampaglia.l@northeastern.edu::a04f724d-32d6-4c15-835f-18a9c0549005" providerId="AD" clId="Web-{A310818D-036C-FFDA-1912-0B9153E30018}" dt="2024-12-09T17:26:47.855" v="1221" actId="1076"/>
          <ac:picMkLst>
            <pc:docMk/>
            <pc:sldMk cId="1749552180" sldId="260"/>
            <ac:picMk id="4" creationId="{AAB97902-0E76-0FAF-C14F-FF822BF8D1F4}"/>
          </ac:picMkLst>
        </pc:picChg>
      </pc:sldChg>
      <pc:sldChg chg="addSp delSp modSp add del replId addAnim">
        <pc:chgData name="Luca Ciampaglia" userId="S::ciampaglia.l@northeastern.edu::a04f724d-32d6-4c15-835f-18a9c0549005" providerId="AD" clId="Web-{A310818D-036C-FFDA-1912-0B9153E30018}" dt="2024-12-09T16:42:18.426" v="28"/>
        <pc:sldMkLst>
          <pc:docMk/>
          <pc:sldMk cId="633847297" sldId="271"/>
        </pc:sldMkLst>
      </pc:sldChg>
      <pc:sldChg chg="addSp modSp new addAnim">
        <pc:chgData name="Luca Ciampaglia" userId="S::ciampaglia.l@northeastern.edu::a04f724d-32d6-4c15-835f-18a9c0549005" providerId="AD" clId="Web-{A310818D-036C-FFDA-1912-0B9153E30018}" dt="2024-12-09T16:43:17.836" v="50" actId="1076"/>
        <pc:sldMkLst>
          <pc:docMk/>
          <pc:sldMk cId="1872130420" sldId="272"/>
        </pc:sldMkLst>
        <pc:picChg chg="add mod">
          <ac:chgData name="Luca Ciampaglia" userId="S::ciampaglia.l@northeastern.edu::a04f724d-32d6-4c15-835f-18a9c0549005" providerId="AD" clId="Web-{A310818D-036C-FFDA-1912-0B9153E30018}" dt="2024-12-09T16:43:17.836" v="50" actId="1076"/>
          <ac:picMkLst>
            <pc:docMk/>
            <pc:sldMk cId="1872130420" sldId="272"/>
            <ac:picMk id="3" creationId="{CB006E21-C1CD-90BC-09CF-824128139420}"/>
          </ac:picMkLst>
        </pc:picChg>
      </pc:sldChg>
      <pc:sldChg chg="add del replId">
        <pc:chgData name="Luca Ciampaglia" userId="S::ciampaglia.l@northeastern.edu::a04f724d-32d6-4c15-835f-18a9c0549005" providerId="AD" clId="Web-{A310818D-036C-FFDA-1912-0B9153E30018}" dt="2024-12-09T16:39:57.825" v="5"/>
        <pc:sldMkLst>
          <pc:docMk/>
          <pc:sldMk cId="2995015588" sldId="272"/>
        </pc:sldMkLst>
      </pc:sldChg>
      <pc:sldChg chg="addSp delSp modSp add replId">
        <pc:chgData name="Luca Ciampaglia" userId="S::ciampaglia.l@northeastern.edu::a04f724d-32d6-4c15-835f-18a9c0549005" providerId="AD" clId="Web-{A310818D-036C-FFDA-1912-0B9153E30018}" dt="2024-12-09T17:36:22.105" v="1566" actId="14100"/>
        <pc:sldMkLst>
          <pc:docMk/>
          <pc:sldMk cId="1377548146" sldId="273"/>
        </pc:sldMkLst>
        <pc:spChg chg="mod">
          <ac:chgData name="Luca Ciampaglia" userId="S::ciampaglia.l@northeastern.edu::a04f724d-32d6-4c15-835f-18a9c0549005" providerId="AD" clId="Web-{A310818D-036C-FFDA-1912-0B9153E30018}" dt="2024-12-09T16:53:23.432" v="325" actId="20577"/>
          <ac:spMkLst>
            <pc:docMk/>
            <pc:sldMk cId="1377548146" sldId="273"/>
            <ac:spMk id="2" creationId="{E9C534EB-B043-AE0B-543B-94FA1037F673}"/>
          </ac:spMkLst>
        </pc:spChg>
        <pc:spChg chg="add mod">
          <ac:chgData name="Luca Ciampaglia" userId="S::ciampaglia.l@northeastern.edu::a04f724d-32d6-4c15-835f-18a9c0549005" providerId="AD" clId="Web-{A310818D-036C-FFDA-1912-0B9153E30018}" dt="2024-12-09T17:36:22.105" v="1566" actId="14100"/>
          <ac:spMkLst>
            <pc:docMk/>
            <pc:sldMk cId="1377548146" sldId="273"/>
            <ac:spMk id="16" creationId="{EC62932F-A44E-A480-BEC1-932B3637F156}"/>
          </ac:spMkLst>
        </pc:spChg>
        <pc:picChg chg="add mod">
          <ac:chgData name="Luca Ciampaglia" userId="S::ciampaglia.l@northeastern.edu::a04f724d-32d6-4c15-835f-18a9c0549005" providerId="AD" clId="Web-{A310818D-036C-FFDA-1912-0B9153E30018}" dt="2024-12-09T17:36:16.120" v="1563" actId="1076"/>
          <ac:picMkLst>
            <pc:docMk/>
            <pc:sldMk cId="1377548146" sldId="273"/>
            <ac:picMk id="7" creationId="{ACA43714-4BE6-C148-B7C0-968F33EB6A92}"/>
          </ac:picMkLst>
        </pc:picChg>
        <pc:picChg chg="add mod modCrop">
          <ac:chgData name="Luca Ciampaglia" userId="S::ciampaglia.l@northeastern.edu::a04f724d-32d6-4c15-835f-18a9c0549005" providerId="AD" clId="Web-{A310818D-036C-FFDA-1912-0B9153E30018}" dt="2024-12-09T17:36:16.167" v="1564" actId="1076"/>
          <ac:picMkLst>
            <pc:docMk/>
            <pc:sldMk cId="1377548146" sldId="273"/>
            <ac:picMk id="14" creationId="{C8DB811C-0633-4AD2-4690-25C6D5F03D19}"/>
          </ac:picMkLst>
        </pc:picChg>
      </pc:sldChg>
      <pc:sldChg chg="add del replId">
        <pc:chgData name="Luca Ciampaglia" userId="S::ciampaglia.l@northeastern.edu::a04f724d-32d6-4c15-835f-18a9c0549005" providerId="AD" clId="Web-{A310818D-036C-FFDA-1912-0B9153E30018}" dt="2024-12-09T16:39:54.856" v="4"/>
        <pc:sldMkLst>
          <pc:docMk/>
          <pc:sldMk cId="1570426513" sldId="273"/>
        </pc:sldMkLst>
      </pc:sldChg>
      <pc:sldChg chg="addSp delSp modSp add del replId addAnim">
        <pc:chgData name="Luca Ciampaglia" userId="S::ciampaglia.l@northeastern.edu::a04f724d-32d6-4c15-835f-18a9c0549005" providerId="AD" clId="Web-{A310818D-036C-FFDA-1912-0B9153E30018}" dt="2024-12-09T16:48:10.336" v="68"/>
        <pc:sldMkLst>
          <pc:docMk/>
          <pc:sldMk cId="658276632" sldId="274"/>
        </pc:sldMkLst>
      </pc:sldChg>
      <pc:sldChg chg="addSp add replId">
        <pc:chgData name="Luca Ciampaglia" userId="S::ciampaglia.l@northeastern.edu::a04f724d-32d6-4c15-835f-18a9c0549005" providerId="AD" clId="Web-{A310818D-036C-FFDA-1912-0B9153E30018}" dt="2024-12-09T16:54:05.996" v="347"/>
        <pc:sldMkLst>
          <pc:docMk/>
          <pc:sldMk cId="2111705365" sldId="274"/>
        </pc:sldMkLst>
      </pc:sldChg>
      <pc:sldChg chg="addSp delSp modSp add replId">
        <pc:chgData name="Luca Ciampaglia" userId="S::ciampaglia.l@northeastern.edu::a04f724d-32d6-4c15-835f-18a9c0549005" providerId="AD" clId="Web-{A310818D-036C-FFDA-1912-0B9153E30018}" dt="2024-12-09T17:19:58.613" v="752" actId="20577"/>
        <pc:sldMkLst>
          <pc:docMk/>
          <pc:sldMk cId="1448672346" sldId="275"/>
        </pc:sldMkLst>
        <pc:spChg chg="mod">
          <ac:chgData name="Luca Ciampaglia" userId="S::ciampaglia.l@northeastern.edu::a04f724d-32d6-4c15-835f-18a9c0549005" providerId="AD" clId="Web-{A310818D-036C-FFDA-1912-0B9153E30018}" dt="2024-12-09T16:53:39.651" v="342" actId="20577"/>
          <ac:spMkLst>
            <pc:docMk/>
            <pc:sldMk cId="1448672346" sldId="275"/>
            <ac:spMk id="2" creationId="{E9C534EB-B043-AE0B-543B-94FA1037F673}"/>
          </ac:spMkLst>
        </pc:spChg>
        <pc:spChg chg="add mod">
          <ac:chgData name="Luca Ciampaglia" userId="S::ciampaglia.l@northeastern.edu::a04f724d-32d6-4c15-835f-18a9c0549005" providerId="AD" clId="Web-{A310818D-036C-FFDA-1912-0B9153E30018}" dt="2024-12-09T17:19:58.613" v="752" actId="20577"/>
          <ac:spMkLst>
            <pc:docMk/>
            <pc:sldMk cId="1448672346" sldId="275"/>
            <ac:spMk id="6" creationId="{F9C77C96-E16F-1302-EF3E-0675BD2B56E2}"/>
          </ac:spMkLst>
        </pc:spChg>
        <pc:picChg chg="add mod">
          <ac:chgData name="Luca Ciampaglia" userId="S::ciampaglia.l@northeastern.edu::a04f724d-32d6-4c15-835f-18a9c0549005" providerId="AD" clId="Web-{A310818D-036C-FFDA-1912-0B9153E30018}" dt="2024-12-09T17:19:05.782" v="638" actId="1076"/>
          <ac:picMkLst>
            <pc:docMk/>
            <pc:sldMk cId="1448672346" sldId="275"/>
            <ac:picMk id="7" creationId="{23CBDB0C-DF19-D71D-032C-0E65335B2F9B}"/>
          </ac:picMkLst>
        </pc:picChg>
      </pc:sldChg>
      <pc:sldChg chg="addSp delSp modSp del">
        <pc:chgData name="Luca Ciampaglia" userId="S::ciampaglia.l@northeastern.edu::a04f724d-32d6-4c15-835f-18a9c0549005" providerId="AD" clId="Web-{A310818D-036C-FFDA-1912-0B9153E30018}" dt="2024-12-09T17:31:17.041" v="1303"/>
        <pc:sldMkLst>
          <pc:docMk/>
          <pc:sldMk cId="2111705365" sldId="276"/>
        </pc:sldMkLst>
      </pc:sldChg>
      <pc:sldChg chg="add del replId">
        <pc:chgData name="Luca Ciampaglia" userId="S::ciampaglia.l@northeastern.edu::a04f724d-32d6-4c15-835f-18a9c0549005" providerId="AD" clId="Web-{A310818D-036C-FFDA-1912-0B9153E30018}" dt="2024-12-09T16:53:53.496" v="344"/>
        <pc:sldMkLst>
          <pc:docMk/>
          <pc:sldMk cId="4066741463" sldId="276"/>
        </pc:sldMkLst>
      </pc:sldChg>
      <pc:sldChg chg="addSp delSp modSp new">
        <pc:chgData name="Luca Ciampaglia" userId="S::ciampaglia.l@northeastern.edu::a04f724d-32d6-4c15-835f-18a9c0549005" providerId="AD" clId="Web-{A310818D-036C-FFDA-1912-0B9153E30018}" dt="2024-12-09T17:31:10.932" v="1302" actId="1076"/>
        <pc:sldMkLst>
          <pc:docMk/>
          <pc:sldMk cId="495526131" sldId="277"/>
        </pc:sldMkLst>
        <pc:spChg chg="mod">
          <ac:chgData name="Luca Ciampaglia" userId="S::ciampaglia.l@northeastern.edu::a04f724d-32d6-4c15-835f-18a9c0549005" providerId="AD" clId="Web-{A310818D-036C-FFDA-1912-0B9153E30018}" dt="2024-12-09T17:29:59.115" v="1275" actId="20577"/>
          <ac:spMkLst>
            <pc:docMk/>
            <pc:sldMk cId="495526131" sldId="277"/>
            <ac:spMk id="2" creationId="{4165CE1B-2143-BB71-F476-119AE0B30F06}"/>
          </ac:spMkLst>
        </pc:spChg>
        <pc:picChg chg="add mod ord">
          <ac:chgData name="Luca Ciampaglia" userId="S::ciampaglia.l@northeastern.edu::a04f724d-32d6-4c15-835f-18a9c0549005" providerId="AD" clId="Web-{A310818D-036C-FFDA-1912-0B9153E30018}" dt="2024-12-09T17:30:59.322" v="1297" actId="1076"/>
          <ac:picMkLst>
            <pc:docMk/>
            <pc:sldMk cId="495526131" sldId="277"/>
            <ac:picMk id="4" creationId="{AAE964D7-7F66-289F-73F5-D11C44F95476}"/>
          </ac:picMkLst>
        </pc:picChg>
        <pc:picChg chg="add mod modCrop">
          <ac:chgData name="Luca Ciampaglia" userId="S::ciampaglia.l@northeastern.edu::a04f724d-32d6-4c15-835f-18a9c0549005" providerId="AD" clId="Web-{A310818D-036C-FFDA-1912-0B9153E30018}" dt="2024-12-09T17:31:10.932" v="1302" actId="1076"/>
          <ac:picMkLst>
            <pc:docMk/>
            <pc:sldMk cId="495526131" sldId="277"/>
            <ac:picMk id="5" creationId="{79E0D042-352F-C9A4-30BF-6A0A59A5188D}"/>
          </ac:picMkLst>
        </pc:picChg>
        <pc:picChg chg="add mod">
          <ac:chgData name="Luca Ciampaglia" userId="S::ciampaglia.l@northeastern.edu::a04f724d-32d6-4c15-835f-18a9c0549005" providerId="AD" clId="Web-{A310818D-036C-FFDA-1912-0B9153E30018}" dt="2024-12-09T17:31:06.431" v="1301" actId="1076"/>
          <ac:picMkLst>
            <pc:docMk/>
            <pc:sldMk cId="495526131" sldId="277"/>
            <ac:picMk id="6" creationId="{1C6E87E0-8FD6-2DAF-4D2B-FF2F584DA534}"/>
          </ac:picMkLst>
        </pc:picChg>
      </pc:sldChg>
      <pc:sldChg chg="modSp new del">
        <pc:chgData name="Luca Ciampaglia" userId="S::ciampaglia.l@northeastern.edu::a04f724d-32d6-4c15-835f-18a9c0549005" providerId="AD" clId="Web-{A310818D-036C-FFDA-1912-0B9153E30018}" dt="2024-12-09T16:58:51.731" v="417"/>
        <pc:sldMkLst>
          <pc:docMk/>
          <pc:sldMk cId="1484197988" sldId="277"/>
        </pc:sldMkLst>
      </pc:sldChg>
    </pc:docChg>
  </pc:docChgLst>
  <pc:docChgLst>
    <pc:chgData name="Jacob Ward" userId="S::ward.jac@northeastern.edu::2e7a35ff-26df-4652-995c-8ba175c715cd" providerId="AD" clId="Web-{4CF81686-6612-1112-F38A-78B1D3430011}"/>
    <pc:docChg chg="modSld">
      <pc:chgData name="Jacob Ward" userId="S::ward.jac@northeastern.edu::2e7a35ff-26df-4652-995c-8ba175c715cd" providerId="AD" clId="Web-{4CF81686-6612-1112-F38A-78B1D3430011}" dt="2024-12-12T08:04:59.743" v="9" actId="20577"/>
      <pc:docMkLst>
        <pc:docMk/>
      </pc:docMkLst>
      <pc:sldChg chg="modSp">
        <pc:chgData name="Jacob Ward" userId="S::ward.jac@northeastern.edu::2e7a35ff-26df-4652-995c-8ba175c715cd" providerId="AD" clId="Web-{4CF81686-6612-1112-F38A-78B1D3430011}" dt="2024-12-12T08:04:59.743" v="9" actId="20577"/>
        <pc:sldMkLst>
          <pc:docMk/>
          <pc:sldMk cId="1298528674" sldId="278"/>
        </pc:sldMkLst>
        <pc:spChg chg="mod">
          <ac:chgData name="Jacob Ward" userId="S::ward.jac@northeastern.edu::2e7a35ff-26df-4652-995c-8ba175c715cd" providerId="AD" clId="Web-{4CF81686-6612-1112-F38A-78B1D3430011}" dt="2024-12-12T08:04:53.680" v="1" actId="20577"/>
          <ac:spMkLst>
            <pc:docMk/>
            <pc:sldMk cId="1298528674" sldId="278"/>
            <ac:spMk id="5" creationId="{FE32A17E-9F22-3621-8E51-07D5BFC49492}"/>
          </ac:spMkLst>
        </pc:spChg>
        <pc:spChg chg="mod">
          <ac:chgData name="Jacob Ward" userId="S::ward.jac@northeastern.edu::2e7a35ff-26df-4652-995c-8ba175c715cd" providerId="AD" clId="Web-{4CF81686-6612-1112-F38A-78B1D3430011}" dt="2024-12-12T08:04:56.805" v="2" actId="20577"/>
          <ac:spMkLst>
            <pc:docMk/>
            <pc:sldMk cId="1298528674" sldId="278"/>
            <ac:spMk id="12" creationId="{9A08731B-4CF9-8A40-FD8B-4A22A6F189AE}"/>
          </ac:spMkLst>
        </pc:spChg>
        <pc:spChg chg="mod">
          <ac:chgData name="Jacob Ward" userId="S::ward.jac@northeastern.edu::2e7a35ff-26df-4652-995c-8ba175c715cd" providerId="AD" clId="Web-{4CF81686-6612-1112-F38A-78B1D3430011}" dt="2024-12-12T08:04:59.743" v="9" actId="20577"/>
          <ac:spMkLst>
            <pc:docMk/>
            <pc:sldMk cId="1298528674" sldId="278"/>
            <ac:spMk id="14" creationId="{4B559DC3-DD30-0378-DFDE-F3234BD35BD3}"/>
          </ac:spMkLst>
        </pc:spChg>
      </pc:sldChg>
    </pc:docChg>
  </pc:docChgLst>
  <pc:docChgLst>
    <pc:chgData name="Nishit Yogesh Popat" userId="S::popat.n@northeastern.edu::85e7403e-7419-417d-a634-6128a911b94f" providerId="AD" clId="Web-{722C857B-5D90-74A1-5E82-34FD81EDB646}"/>
    <pc:docChg chg="addSld modSld">
      <pc:chgData name="Nishit Yogesh Popat" userId="S::popat.n@northeastern.edu::85e7403e-7419-417d-a634-6128a911b94f" providerId="AD" clId="Web-{722C857B-5D90-74A1-5E82-34FD81EDB646}" dt="2024-12-09T08:33:48.769" v="123"/>
      <pc:docMkLst>
        <pc:docMk/>
      </pc:docMkLst>
      <pc:sldChg chg="modSp new">
        <pc:chgData name="Nishit Yogesh Popat" userId="S::popat.n@northeastern.edu::85e7403e-7419-417d-a634-6128a911b94f" providerId="AD" clId="Web-{722C857B-5D90-74A1-5E82-34FD81EDB646}" dt="2024-12-08T23:47:40.558" v="115" actId="20577"/>
        <pc:sldMkLst>
          <pc:docMk/>
          <pc:sldMk cId="658191880" sldId="266"/>
        </pc:sldMkLst>
        <pc:spChg chg="mod">
          <ac:chgData name="Nishit Yogesh Popat" userId="S::popat.n@northeastern.edu::85e7403e-7419-417d-a634-6128a911b94f" providerId="AD" clId="Web-{722C857B-5D90-74A1-5E82-34FD81EDB646}" dt="2024-12-08T23:46:00.354" v="25" actId="20577"/>
          <ac:spMkLst>
            <pc:docMk/>
            <pc:sldMk cId="658191880" sldId="266"/>
            <ac:spMk id="2" creationId="{4D423ABB-C3C1-38F7-47C1-676672B58C4A}"/>
          </ac:spMkLst>
        </pc:spChg>
      </pc:sldChg>
      <pc:sldChg chg="modSp modNotes">
        <pc:chgData name="Nishit Yogesh Popat" userId="S::popat.n@northeastern.edu::85e7403e-7419-417d-a634-6128a911b94f" providerId="AD" clId="Web-{722C857B-5D90-74A1-5E82-34FD81EDB646}" dt="2024-12-09T08:33:48.769" v="123"/>
        <pc:sldMkLst>
          <pc:docMk/>
          <pc:sldMk cId="2638693713" sldId="267"/>
        </pc:sldMkLst>
      </pc:sldChg>
      <pc:sldChg chg="new">
        <pc:chgData name="Nishit Yogesh Popat" userId="S::popat.n@northeastern.edu::85e7403e-7419-417d-a634-6128a911b94f" providerId="AD" clId="Web-{722C857B-5D90-74A1-5E82-34FD81EDB646}" dt="2024-12-09T04:34:36.972" v="116"/>
        <pc:sldMkLst>
          <pc:docMk/>
          <pc:sldMk cId="2929537551" sldId="268"/>
        </pc:sldMkLst>
      </pc:sldChg>
      <pc:sldChg chg="add">
        <pc:chgData name="Nishit Yogesh Popat" userId="S::popat.n@northeastern.edu::85e7403e-7419-417d-a634-6128a911b94f" providerId="AD" clId="Web-{722C857B-5D90-74A1-5E82-34FD81EDB646}" dt="2024-12-09T04:34:40.550" v="117"/>
        <pc:sldMkLst>
          <pc:docMk/>
          <pc:sldMk cId="2664125468" sldId="270"/>
        </pc:sldMkLst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2AFEA8-0BE8-4867-8AAC-3451F5F50F3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5D2610F-E65A-4341-A8EB-26B166B9B441}">
      <dgm:prSet/>
      <dgm:spPr/>
      <dgm:t>
        <a:bodyPr/>
        <a:lstStyle/>
        <a:p>
          <a:r>
            <a:rPr lang="en-US" u="sng"/>
            <a:t>Object Detection</a:t>
          </a:r>
          <a:endParaRPr lang="en-US"/>
        </a:p>
      </dgm:t>
    </dgm:pt>
    <dgm:pt modelId="{8A840CD4-44B5-4DAD-919E-0AA8DAF22272}" type="parTrans" cxnId="{7C10BB94-ACC1-4ACE-A06A-7F8606BDC834}">
      <dgm:prSet/>
      <dgm:spPr/>
      <dgm:t>
        <a:bodyPr/>
        <a:lstStyle/>
        <a:p>
          <a:endParaRPr lang="en-US"/>
        </a:p>
      </dgm:t>
    </dgm:pt>
    <dgm:pt modelId="{5E0ABF2A-1175-4104-B0DD-D70825AD4E80}" type="sibTrans" cxnId="{7C10BB94-ACC1-4ACE-A06A-7F8606BDC834}">
      <dgm:prSet/>
      <dgm:spPr/>
      <dgm:t>
        <a:bodyPr/>
        <a:lstStyle/>
        <a:p>
          <a:endParaRPr lang="en-US"/>
        </a:p>
      </dgm:t>
    </dgm:pt>
    <dgm:pt modelId="{C39EAC76-DA57-483F-8272-8ED5DCC0EA04}">
      <dgm:prSet/>
      <dgm:spPr/>
      <dgm:t>
        <a:bodyPr/>
        <a:lstStyle/>
        <a:p>
          <a:r>
            <a:rPr lang="en-US"/>
            <a:t>The process of identifying and locating objects in the robot's environment, typically using sensors like </a:t>
          </a:r>
          <a:r>
            <a:rPr lang="en-US" b="1"/>
            <a:t>RGB-D</a:t>
          </a:r>
          <a:r>
            <a:rPr lang="en-US"/>
            <a:t> cameras</a:t>
          </a:r>
        </a:p>
      </dgm:t>
    </dgm:pt>
    <dgm:pt modelId="{C7A008CF-0517-4A04-9217-AF2EBCB3D384}" type="parTrans" cxnId="{D82E8FFB-825C-4F9E-99C8-8EA11BE053B9}">
      <dgm:prSet/>
      <dgm:spPr/>
      <dgm:t>
        <a:bodyPr/>
        <a:lstStyle/>
        <a:p>
          <a:endParaRPr lang="en-US"/>
        </a:p>
      </dgm:t>
    </dgm:pt>
    <dgm:pt modelId="{68E21D13-6C20-40C5-99D3-EF3565073723}" type="sibTrans" cxnId="{D82E8FFB-825C-4F9E-99C8-8EA11BE053B9}">
      <dgm:prSet/>
      <dgm:spPr/>
      <dgm:t>
        <a:bodyPr/>
        <a:lstStyle/>
        <a:p>
          <a:endParaRPr lang="en-US"/>
        </a:p>
      </dgm:t>
    </dgm:pt>
    <dgm:pt modelId="{F14C9D8D-730C-47B8-919F-84D9D3866961}">
      <dgm:prSet/>
      <dgm:spPr/>
      <dgm:t>
        <a:bodyPr/>
        <a:lstStyle/>
        <a:p>
          <a:r>
            <a:rPr lang="en-US"/>
            <a:t>Enables real-time interaction with dynamic environments by classifying objects and determining collision-free trajectories</a:t>
          </a:r>
        </a:p>
      </dgm:t>
    </dgm:pt>
    <dgm:pt modelId="{A38666BE-8411-4DDF-AD26-427B7742546B}" type="parTrans" cxnId="{B0C24A8F-F97E-4A75-9431-3DBFCF3E1A8C}">
      <dgm:prSet/>
      <dgm:spPr/>
      <dgm:t>
        <a:bodyPr/>
        <a:lstStyle/>
        <a:p>
          <a:endParaRPr lang="en-US"/>
        </a:p>
      </dgm:t>
    </dgm:pt>
    <dgm:pt modelId="{8E6CAA1E-DECD-4DBD-ADDB-A4A2338DF4AC}" type="sibTrans" cxnId="{B0C24A8F-F97E-4A75-9431-3DBFCF3E1A8C}">
      <dgm:prSet/>
      <dgm:spPr/>
      <dgm:t>
        <a:bodyPr/>
        <a:lstStyle/>
        <a:p>
          <a:endParaRPr lang="en-US"/>
        </a:p>
      </dgm:t>
    </dgm:pt>
    <dgm:pt modelId="{1B4E1D8B-DDAA-44E7-9C2D-DDEBC95E0FEE}">
      <dgm:prSet/>
      <dgm:spPr/>
      <dgm:t>
        <a:bodyPr/>
        <a:lstStyle/>
        <a:p>
          <a:r>
            <a:rPr lang="en-US" u="sng"/>
            <a:t>Autonomous Navigation</a:t>
          </a:r>
          <a:endParaRPr lang="en-US"/>
        </a:p>
      </dgm:t>
    </dgm:pt>
    <dgm:pt modelId="{B0898F20-B56C-4BE3-80CF-7D524357BCC2}" type="parTrans" cxnId="{4828B2EA-38C9-4CE0-8808-7AA7D767C1C6}">
      <dgm:prSet/>
      <dgm:spPr/>
      <dgm:t>
        <a:bodyPr/>
        <a:lstStyle/>
        <a:p>
          <a:endParaRPr lang="en-US"/>
        </a:p>
      </dgm:t>
    </dgm:pt>
    <dgm:pt modelId="{DEFA16EC-4123-4536-ACB3-19490355B4B9}" type="sibTrans" cxnId="{4828B2EA-38C9-4CE0-8808-7AA7D767C1C6}">
      <dgm:prSet/>
      <dgm:spPr/>
      <dgm:t>
        <a:bodyPr/>
        <a:lstStyle/>
        <a:p>
          <a:endParaRPr lang="en-US"/>
        </a:p>
      </dgm:t>
    </dgm:pt>
    <dgm:pt modelId="{91CC5586-434E-44EB-A8C5-26AF837D4EE0}">
      <dgm:prSet/>
      <dgm:spPr/>
      <dgm:t>
        <a:bodyPr/>
        <a:lstStyle/>
        <a:p>
          <a:r>
            <a:rPr lang="en-US"/>
            <a:t>The ability of a robot to move on its own through an environment using sensors like </a:t>
          </a:r>
          <a:r>
            <a:rPr lang="en-US" b="1"/>
            <a:t>2D LIDAR </a:t>
          </a:r>
          <a:r>
            <a:rPr lang="en-US"/>
            <a:t>to understand its surroundings</a:t>
          </a:r>
        </a:p>
      </dgm:t>
    </dgm:pt>
    <dgm:pt modelId="{249814E3-3404-4EE9-8E7B-F8B8F32E85A2}" type="parTrans" cxnId="{DCECB478-2C68-47FD-B614-D9709949DCDA}">
      <dgm:prSet/>
      <dgm:spPr/>
      <dgm:t>
        <a:bodyPr/>
        <a:lstStyle/>
        <a:p>
          <a:endParaRPr lang="en-US"/>
        </a:p>
      </dgm:t>
    </dgm:pt>
    <dgm:pt modelId="{0C76EA2F-CC30-46F9-A315-494E0ADA13E2}" type="sibTrans" cxnId="{DCECB478-2C68-47FD-B614-D9709949DCDA}">
      <dgm:prSet/>
      <dgm:spPr/>
      <dgm:t>
        <a:bodyPr/>
        <a:lstStyle/>
        <a:p>
          <a:endParaRPr lang="en-US"/>
        </a:p>
      </dgm:t>
    </dgm:pt>
    <dgm:pt modelId="{66D541CE-4A0B-4735-9D64-844E1C685419}">
      <dgm:prSet/>
      <dgm:spPr/>
      <dgm:t>
        <a:bodyPr/>
        <a:lstStyle/>
        <a:p>
          <a:r>
            <a:rPr lang="en-US"/>
            <a:t>Involves creating a dynamic, grid-based costmap of the environment and adjusting robot behavior to ensure safe operation</a:t>
          </a:r>
        </a:p>
      </dgm:t>
    </dgm:pt>
    <dgm:pt modelId="{A8CC17A6-67AD-4C9C-B304-7DF074469286}" type="parTrans" cxnId="{1C8D6E4D-434D-46C2-94B6-60132FE74DAA}">
      <dgm:prSet/>
      <dgm:spPr/>
      <dgm:t>
        <a:bodyPr/>
        <a:lstStyle/>
        <a:p>
          <a:endParaRPr lang="en-US"/>
        </a:p>
      </dgm:t>
    </dgm:pt>
    <dgm:pt modelId="{59690F7D-2A9B-4D48-B9FE-49F9B6614FEB}" type="sibTrans" cxnId="{1C8D6E4D-434D-46C2-94B6-60132FE74DAA}">
      <dgm:prSet/>
      <dgm:spPr/>
      <dgm:t>
        <a:bodyPr/>
        <a:lstStyle/>
        <a:p>
          <a:endParaRPr lang="en-US"/>
        </a:p>
      </dgm:t>
    </dgm:pt>
    <dgm:pt modelId="{456C4523-0930-4D86-ABB1-D9BDBC1EDEF0}" type="pres">
      <dgm:prSet presAssocID="{3E2AFEA8-0BE8-4867-8AAC-3451F5F50F3D}" presName="linear" presStyleCnt="0">
        <dgm:presLayoutVars>
          <dgm:dir/>
          <dgm:animLvl val="lvl"/>
          <dgm:resizeHandles val="exact"/>
        </dgm:presLayoutVars>
      </dgm:prSet>
      <dgm:spPr/>
    </dgm:pt>
    <dgm:pt modelId="{FC47BFFC-8CAA-4A68-BA3E-581C134AAC6F}" type="pres">
      <dgm:prSet presAssocID="{F5D2610F-E65A-4341-A8EB-26B166B9B441}" presName="parentLin" presStyleCnt="0"/>
      <dgm:spPr/>
    </dgm:pt>
    <dgm:pt modelId="{8CCA08F1-8687-4AF7-9498-99303AD25512}" type="pres">
      <dgm:prSet presAssocID="{F5D2610F-E65A-4341-A8EB-26B166B9B441}" presName="parentLeftMargin" presStyleLbl="node1" presStyleIdx="0" presStyleCnt="2"/>
      <dgm:spPr/>
    </dgm:pt>
    <dgm:pt modelId="{99B68891-1045-4289-B8B9-41EDFEDF5749}" type="pres">
      <dgm:prSet presAssocID="{F5D2610F-E65A-4341-A8EB-26B166B9B44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1C23335-787D-4787-832C-E650A4DCEF6C}" type="pres">
      <dgm:prSet presAssocID="{F5D2610F-E65A-4341-A8EB-26B166B9B441}" presName="negativeSpace" presStyleCnt="0"/>
      <dgm:spPr/>
    </dgm:pt>
    <dgm:pt modelId="{EB0563A9-1D7C-4C80-B5EF-39CD37CA9DE1}" type="pres">
      <dgm:prSet presAssocID="{F5D2610F-E65A-4341-A8EB-26B166B9B441}" presName="childText" presStyleLbl="conFgAcc1" presStyleIdx="0" presStyleCnt="2">
        <dgm:presLayoutVars>
          <dgm:bulletEnabled val="1"/>
        </dgm:presLayoutVars>
      </dgm:prSet>
      <dgm:spPr/>
    </dgm:pt>
    <dgm:pt modelId="{941D25CE-6103-4CC7-9329-0E2F9F334463}" type="pres">
      <dgm:prSet presAssocID="{5E0ABF2A-1175-4104-B0DD-D70825AD4E80}" presName="spaceBetweenRectangles" presStyleCnt="0"/>
      <dgm:spPr/>
    </dgm:pt>
    <dgm:pt modelId="{DBD1F36E-7D56-4320-8D50-225505BE7633}" type="pres">
      <dgm:prSet presAssocID="{1B4E1D8B-DDAA-44E7-9C2D-DDEBC95E0FEE}" presName="parentLin" presStyleCnt="0"/>
      <dgm:spPr/>
    </dgm:pt>
    <dgm:pt modelId="{BB4E4C70-7A8B-484D-A472-FDF536D98898}" type="pres">
      <dgm:prSet presAssocID="{1B4E1D8B-DDAA-44E7-9C2D-DDEBC95E0FEE}" presName="parentLeftMargin" presStyleLbl="node1" presStyleIdx="0" presStyleCnt="2"/>
      <dgm:spPr/>
    </dgm:pt>
    <dgm:pt modelId="{4CAEC8D6-050A-46BE-9647-738BFBEDB49C}" type="pres">
      <dgm:prSet presAssocID="{1B4E1D8B-DDAA-44E7-9C2D-DDEBC95E0FE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F4310CE-1A54-47CC-96CF-79C8BAFA4705}" type="pres">
      <dgm:prSet presAssocID="{1B4E1D8B-DDAA-44E7-9C2D-DDEBC95E0FEE}" presName="negativeSpace" presStyleCnt="0"/>
      <dgm:spPr/>
    </dgm:pt>
    <dgm:pt modelId="{27BFD71B-181D-4731-9956-0E9DE29192F7}" type="pres">
      <dgm:prSet presAssocID="{1B4E1D8B-DDAA-44E7-9C2D-DDEBC95E0FE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D41F114-18E7-4EDD-8585-DD929DACF24A}" type="presOf" srcId="{F14C9D8D-730C-47B8-919F-84D9D3866961}" destId="{EB0563A9-1D7C-4C80-B5EF-39CD37CA9DE1}" srcOrd="0" destOrd="1" presId="urn:microsoft.com/office/officeart/2005/8/layout/list1"/>
    <dgm:cxn modelId="{D1A9B228-9342-4FB2-BD37-B78ADC88D6F6}" type="presOf" srcId="{C39EAC76-DA57-483F-8272-8ED5DCC0EA04}" destId="{EB0563A9-1D7C-4C80-B5EF-39CD37CA9DE1}" srcOrd="0" destOrd="0" presId="urn:microsoft.com/office/officeart/2005/8/layout/list1"/>
    <dgm:cxn modelId="{C9F93B5B-2269-4B25-BBB5-2FD0998E7BF9}" type="presOf" srcId="{1B4E1D8B-DDAA-44E7-9C2D-DDEBC95E0FEE}" destId="{4CAEC8D6-050A-46BE-9647-738BFBEDB49C}" srcOrd="1" destOrd="0" presId="urn:microsoft.com/office/officeart/2005/8/layout/list1"/>
    <dgm:cxn modelId="{6B484243-05A9-460E-B3BB-6AAE4B742042}" type="presOf" srcId="{91CC5586-434E-44EB-A8C5-26AF837D4EE0}" destId="{27BFD71B-181D-4731-9956-0E9DE29192F7}" srcOrd="0" destOrd="0" presId="urn:microsoft.com/office/officeart/2005/8/layout/list1"/>
    <dgm:cxn modelId="{1C8D6E4D-434D-46C2-94B6-60132FE74DAA}" srcId="{1B4E1D8B-DDAA-44E7-9C2D-DDEBC95E0FEE}" destId="{66D541CE-4A0B-4735-9D64-844E1C685419}" srcOrd="1" destOrd="0" parTransId="{A8CC17A6-67AD-4C9C-B304-7DF074469286}" sibTransId="{59690F7D-2A9B-4D48-B9FE-49F9B6614FEB}"/>
    <dgm:cxn modelId="{DCECB478-2C68-47FD-B614-D9709949DCDA}" srcId="{1B4E1D8B-DDAA-44E7-9C2D-DDEBC95E0FEE}" destId="{91CC5586-434E-44EB-A8C5-26AF837D4EE0}" srcOrd="0" destOrd="0" parTransId="{249814E3-3404-4EE9-8E7B-F8B8F32E85A2}" sibTransId="{0C76EA2F-CC30-46F9-A315-494E0ADA13E2}"/>
    <dgm:cxn modelId="{AE5D6F7F-B710-43A1-B284-AB3A7B1768DA}" type="presOf" srcId="{F5D2610F-E65A-4341-A8EB-26B166B9B441}" destId="{99B68891-1045-4289-B8B9-41EDFEDF5749}" srcOrd="1" destOrd="0" presId="urn:microsoft.com/office/officeart/2005/8/layout/list1"/>
    <dgm:cxn modelId="{B0C24A8F-F97E-4A75-9431-3DBFCF3E1A8C}" srcId="{F5D2610F-E65A-4341-A8EB-26B166B9B441}" destId="{F14C9D8D-730C-47B8-919F-84D9D3866961}" srcOrd="1" destOrd="0" parTransId="{A38666BE-8411-4DDF-AD26-427B7742546B}" sibTransId="{8E6CAA1E-DECD-4DBD-ADDB-A4A2338DF4AC}"/>
    <dgm:cxn modelId="{7C10BB94-ACC1-4ACE-A06A-7F8606BDC834}" srcId="{3E2AFEA8-0BE8-4867-8AAC-3451F5F50F3D}" destId="{F5D2610F-E65A-4341-A8EB-26B166B9B441}" srcOrd="0" destOrd="0" parTransId="{8A840CD4-44B5-4DAD-919E-0AA8DAF22272}" sibTransId="{5E0ABF2A-1175-4104-B0DD-D70825AD4E80}"/>
    <dgm:cxn modelId="{C346409B-FCB4-4DBC-86FC-76BA390C962A}" type="presOf" srcId="{3E2AFEA8-0BE8-4867-8AAC-3451F5F50F3D}" destId="{456C4523-0930-4D86-ABB1-D9BDBC1EDEF0}" srcOrd="0" destOrd="0" presId="urn:microsoft.com/office/officeart/2005/8/layout/list1"/>
    <dgm:cxn modelId="{813E749D-87DF-49EF-B938-E50D06A273DA}" type="presOf" srcId="{66D541CE-4A0B-4735-9D64-844E1C685419}" destId="{27BFD71B-181D-4731-9956-0E9DE29192F7}" srcOrd="0" destOrd="1" presId="urn:microsoft.com/office/officeart/2005/8/layout/list1"/>
    <dgm:cxn modelId="{3192E3B5-8AAD-4D97-91A0-443F3BCC2848}" type="presOf" srcId="{1B4E1D8B-DDAA-44E7-9C2D-DDEBC95E0FEE}" destId="{BB4E4C70-7A8B-484D-A472-FDF536D98898}" srcOrd="0" destOrd="0" presId="urn:microsoft.com/office/officeart/2005/8/layout/list1"/>
    <dgm:cxn modelId="{261F96D7-345D-4BB4-A12B-06671F3CA498}" type="presOf" srcId="{F5D2610F-E65A-4341-A8EB-26B166B9B441}" destId="{8CCA08F1-8687-4AF7-9498-99303AD25512}" srcOrd="0" destOrd="0" presId="urn:microsoft.com/office/officeart/2005/8/layout/list1"/>
    <dgm:cxn modelId="{4828B2EA-38C9-4CE0-8808-7AA7D767C1C6}" srcId="{3E2AFEA8-0BE8-4867-8AAC-3451F5F50F3D}" destId="{1B4E1D8B-DDAA-44E7-9C2D-DDEBC95E0FEE}" srcOrd="1" destOrd="0" parTransId="{B0898F20-B56C-4BE3-80CF-7D524357BCC2}" sibTransId="{DEFA16EC-4123-4536-ACB3-19490355B4B9}"/>
    <dgm:cxn modelId="{D82E8FFB-825C-4F9E-99C8-8EA11BE053B9}" srcId="{F5D2610F-E65A-4341-A8EB-26B166B9B441}" destId="{C39EAC76-DA57-483F-8272-8ED5DCC0EA04}" srcOrd="0" destOrd="0" parTransId="{C7A008CF-0517-4A04-9217-AF2EBCB3D384}" sibTransId="{68E21D13-6C20-40C5-99D3-EF3565073723}"/>
    <dgm:cxn modelId="{8D58791D-BDD5-489B-B078-D707E65FCFF6}" type="presParOf" srcId="{456C4523-0930-4D86-ABB1-D9BDBC1EDEF0}" destId="{FC47BFFC-8CAA-4A68-BA3E-581C134AAC6F}" srcOrd="0" destOrd="0" presId="urn:microsoft.com/office/officeart/2005/8/layout/list1"/>
    <dgm:cxn modelId="{A7D0BE3F-B2A0-448D-A1D1-1D8BC1425589}" type="presParOf" srcId="{FC47BFFC-8CAA-4A68-BA3E-581C134AAC6F}" destId="{8CCA08F1-8687-4AF7-9498-99303AD25512}" srcOrd="0" destOrd="0" presId="urn:microsoft.com/office/officeart/2005/8/layout/list1"/>
    <dgm:cxn modelId="{586FB704-3EC5-4504-B8D7-409DAFAA2E48}" type="presParOf" srcId="{FC47BFFC-8CAA-4A68-BA3E-581C134AAC6F}" destId="{99B68891-1045-4289-B8B9-41EDFEDF5749}" srcOrd="1" destOrd="0" presId="urn:microsoft.com/office/officeart/2005/8/layout/list1"/>
    <dgm:cxn modelId="{0973777A-7393-4A3E-87F4-683EA7A00EBB}" type="presParOf" srcId="{456C4523-0930-4D86-ABB1-D9BDBC1EDEF0}" destId="{B1C23335-787D-4787-832C-E650A4DCEF6C}" srcOrd="1" destOrd="0" presId="urn:microsoft.com/office/officeart/2005/8/layout/list1"/>
    <dgm:cxn modelId="{A7AE9436-2EDB-4CA2-8C79-ED6A8EE328FF}" type="presParOf" srcId="{456C4523-0930-4D86-ABB1-D9BDBC1EDEF0}" destId="{EB0563A9-1D7C-4C80-B5EF-39CD37CA9DE1}" srcOrd="2" destOrd="0" presId="urn:microsoft.com/office/officeart/2005/8/layout/list1"/>
    <dgm:cxn modelId="{F853E09F-939C-4EFD-B280-3442EB66F247}" type="presParOf" srcId="{456C4523-0930-4D86-ABB1-D9BDBC1EDEF0}" destId="{941D25CE-6103-4CC7-9329-0E2F9F334463}" srcOrd="3" destOrd="0" presId="urn:microsoft.com/office/officeart/2005/8/layout/list1"/>
    <dgm:cxn modelId="{0A7E130C-A73B-4A9D-AFCC-B4F4DB4C1DE6}" type="presParOf" srcId="{456C4523-0930-4D86-ABB1-D9BDBC1EDEF0}" destId="{DBD1F36E-7D56-4320-8D50-225505BE7633}" srcOrd="4" destOrd="0" presId="urn:microsoft.com/office/officeart/2005/8/layout/list1"/>
    <dgm:cxn modelId="{0821A97D-02F3-41D2-8295-D2B7B73E86D6}" type="presParOf" srcId="{DBD1F36E-7D56-4320-8D50-225505BE7633}" destId="{BB4E4C70-7A8B-484D-A472-FDF536D98898}" srcOrd="0" destOrd="0" presId="urn:microsoft.com/office/officeart/2005/8/layout/list1"/>
    <dgm:cxn modelId="{29A3B4C6-405E-4BE5-B117-14E350E9B3FE}" type="presParOf" srcId="{DBD1F36E-7D56-4320-8D50-225505BE7633}" destId="{4CAEC8D6-050A-46BE-9647-738BFBEDB49C}" srcOrd="1" destOrd="0" presId="urn:microsoft.com/office/officeart/2005/8/layout/list1"/>
    <dgm:cxn modelId="{32FEC14D-78D4-4CE3-825C-01847565B6F2}" type="presParOf" srcId="{456C4523-0930-4D86-ABB1-D9BDBC1EDEF0}" destId="{5F4310CE-1A54-47CC-96CF-79C8BAFA4705}" srcOrd="5" destOrd="0" presId="urn:microsoft.com/office/officeart/2005/8/layout/list1"/>
    <dgm:cxn modelId="{761D0BE6-C575-4B44-A04F-657CF5CD356D}" type="presParOf" srcId="{456C4523-0930-4D86-ABB1-D9BDBC1EDEF0}" destId="{27BFD71B-181D-4731-9956-0E9DE29192F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E3DBDF-544F-4F46-99BD-41FD8269163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F8DCED-1FDF-4EF6-A57A-4C3A332461D4}">
      <dgm:prSet/>
      <dgm:spPr/>
      <dgm:t>
        <a:bodyPr/>
        <a:lstStyle/>
        <a:p>
          <a:r>
            <a:rPr lang="en-US" b="1"/>
            <a:t>"Human-aware Robot Navigation in Logistics Warehouses"</a:t>
          </a:r>
          <a:r>
            <a:rPr lang="en-US"/>
            <a:t> </a:t>
          </a:r>
        </a:p>
      </dgm:t>
    </dgm:pt>
    <dgm:pt modelId="{A505A16C-A10E-4395-B954-EF4EBB14C6EC}" type="parTrans" cxnId="{2F597612-4529-48EF-8002-67A6C3DB9254}">
      <dgm:prSet/>
      <dgm:spPr/>
      <dgm:t>
        <a:bodyPr/>
        <a:lstStyle/>
        <a:p>
          <a:endParaRPr lang="en-US"/>
        </a:p>
      </dgm:t>
    </dgm:pt>
    <dgm:pt modelId="{7C0EC0AF-933D-46DA-9546-0DEE86426FA0}" type="sibTrans" cxnId="{2F597612-4529-48EF-8002-67A6C3DB9254}">
      <dgm:prSet/>
      <dgm:spPr/>
      <dgm:t>
        <a:bodyPr/>
        <a:lstStyle/>
        <a:p>
          <a:endParaRPr lang="en-US"/>
        </a:p>
      </dgm:t>
    </dgm:pt>
    <dgm:pt modelId="{78D8D245-5409-47E5-BF7F-2013143001A0}">
      <dgm:prSet/>
      <dgm:spPr/>
      <dgm:t>
        <a:bodyPr/>
        <a:lstStyle/>
        <a:p>
          <a:r>
            <a:rPr lang="en-US"/>
            <a:t>M. A. </a:t>
          </a:r>
          <a:r>
            <a:rPr lang="en-US" err="1"/>
            <a:t>Kenk</a:t>
          </a:r>
          <a:r>
            <a:rPr lang="en-US"/>
            <a:t>, M. </a:t>
          </a:r>
          <a:r>
            <a:rPr lang="en-US" err="1"/>
            <a:t>Hassaballah</a:t>
          </a:r>
          <a:r>
            <a:rPr lang="en-US"/>
            <a:t>, and J.-F. </a:t>
          </a:r>
          <a:r>
            <a:rPr lang="en-US" err="1"/>
            <a:t>Brethe</a:t>
          </a:r>
          <a:r>
            <a:rPr lang="en-US"/>
            <a:t> (2019)</a:t>
          </a:r>
        </a:p>
      </dgm:t>
    </dgm:pt>
    <dgm:pt modelId="{AEA99477-24BE-4BC1-B5BA-BEC3C5A58102}" type="parTrans" cxnId="{7C1B9A9C-0D22-4985-BA12-226EB5D54EA5}">
      <dgm:prSet/>
      <dgm:spPr/>
      <dgm:t>
        <a:bodyPr/>
        <a:lstStyle/>
        <a:p>
          <a:endParaRPr lang="en-US"/>
        </a:p>
      </dgm:t>
    </dgm:pt>
    <dgm:pt modelId="{2F3AFC9C-739F-4356-837A-1C9DC5591710}" type="sibTrans" cxnId="{7C1B9A9C-0D22-4985-BA12-226EB5D54EA5}">
      <dgm:prSet/>
      <dgm:spPr/>
      <dgm:t>
        <a:bodyPr/>
        <a:lstStyle/>
        <a:p>
          <a:endParaRPr lang="en-US"/>
        </a:p>
      </dgm:t>
    </dgm:pt>
    <dgm:pt modelId="{63A5B02B-B5F8-41DB-AA5F-31E761133DC9}">
      <dgm:prSet/>
      <dgm:spPr/>
      <dgm:t>
        <a:bodyPr/>
        <a:lstStyle/>
        <a:p>
          <a:r>
            <a:rPr lang="en-US" u="sng"/>
            <a:t>Human-Aware Navigation Framework</a:t>
          </a:r>
          <a:endParaRPr lang="en-US"/>
        </a:p>
      </dgm:t>
    </dgm:pt>
    <dgm:pt modelId="{362F3F5C-B4CA-43E2-B3B6-09D8F3B1F8C8}" type="parTrans" cxnId="{2E74F820-AEF6-4C46-9EAB-E0BDDAE8ACA3}">
      <dgm:prSet/>
      <dgm:spPr/>
      <dgm:t>
        <a:bodyPr/>
        <a:lstStyle/>
        <a:p>
          <a:endParaRPr lang="en-US"/>
        </a:p>
      </dgm:t>
    </dgm:pt>
    <dgm:pt modelId="{DCBA1BE4-9634-45B8-8054-42A3DE8FC1AF}" type="sibTrans" cxnId="{2E74F820-AEF6-4C46-9EAB-E0BDDAE8ACA3}">
      <dgm:prSet/>
      <dgm:spPr/>
      <dgm:t>
        <a:bodyPr/>
        <a:lstStyle/>
        <a:p>
          <a:endParaRPr lang="en-US"/>
        </a:p>
      </dgm:t>
    </dgm:pt>
    <dgm:pt modelId="{E941F58C-0CCE-4C1E-B766-F591FB962ABD}">
      <dgm:prSet/>
      <dgm:spPr/>
      <dgm:t>
        <a:bodyPr/>
        <a:lstStyle/>
        <a:p>
          <a:r>
            <a:rPr lang="en-US"/>
            <a:t>Integrates RGB-D data to detect humans with a pre-trained </a:t>
          </a:r>
          <a:r>
            <a:rPr lang="en-US" b="1"/>
            <a:t>YOLO v3-Tiny</a:t>
          </a:r>
          <a:r>
            <a:rPr lang="en-US"/>
            <a:t> model based on the COCO dataset (large-scale object detection)</a:t>
          </a:r>
        </a:p>
      </dgm:t>
    </dgm:pt>
    <dgm:pt modelId="{0F5A7E7D-DE01-495C-8382-9ECF56B2EC4E}" type="parTrans" cxnId="{FEAA2781-274D-4C7E-9C57-9A5A8BF1ED97}">
      <dgm:prSet/>
      <dgm:spPr/>
      <dgm:t>
        <a:bodyPr/>
        <a:lstStyle/>
        <a:p>
          <a:endParaRPr lang="en-US"/>
        </a:p>
      </dgm:t>
    </dgm:pt>
    <dgm:pt modelId="{7513691A-F28D-439A-AC90-62CB407120EC}" type="sibTrans" cxnId="{FEAA2781-274D-4C7E-9C57-9A5A8BF1ED97}">
      <dgm:prSet/>
      <dgm:spPr/>
      <dgm:t>
        <a:bodyPr/>
        <a:lstStyle/>
        <a:p>
          <a:endParaRPr lang="en-US"/>
        </a:p>
      </dgm:t>
    </dgm:pt>
    <dgm:pt modelId="{2C2CA036-CBDE-48EB-ACB4-ED36659AA01E}">
      <dgm:prSet/>
      <dgm:spPr/>
      <dgm:t>
        <a:bodyPr/>
        <a:lstStyle/>
        <a:p>
          <a:r>
            <a:rPr lang="en-US"/>
            <a:t>Generates dynamic </a:t>
          </a:r>
          <a:r>
            <a:rPr lang="en-US" b="1"/>
            <a:t>safety zones around detected humans</a:t>
          </a:r>
          <a:endParaRPr lang="en-US"/>
        </a:p>
      </dgm:t>
    </dgm:pt>
    <dgm:pt modelId="{D65503BE-A103-4B1D-850C-9CE186654FBE}" type="parTrans" cxnId="{C2B1C3C4-25DC-4C04-90F7-DB213D3224F5}">
      <dgm:prSet/>
      <dgm:spPr/>
      <dgm:t>
        <a:bodyPr/>
        <a:lstStyle/>
        <a:p>
          <a:endParaRPr lang="en-US"/>
        </a:p>
      </dgm:t>
    </dgm:pt>
    <dgm:pt modelId="{431CB3F0-6972-49ED-80BF-D90441983566}" type="sibTrans" cxnId="{C2B1C3C4-25DC-4C04-90F7-DB213D3224F5}">
      <dgm:prSet/>
      <dgm:spPr/>
      <dgm:t>
        <a:bodyPr/>
        <a:lstStyle/>
        <a:p>
          <a:endParaRPr lang="en-US"/>
        </a:p>
      </dgm:t>
    </dgm:pt>
    <dgm:pt modelId="{920D9239-602E-41DC-A473-F55DEDD840CA}">
      <dgm:prSet/>
      <dgm:spPr/>
      <dgm:t>
        <a:bodyPr/>
        <a:lstStyle/>
        <a:p>
          <a:r>
            <a:rPr lang="en-US" u="sng"/>
            <a:t>ROS Navigation Stack Integration</a:t>
          </a:r>
          <a:endParaRPr lang="en-US"/>
        </a:p>
      </dgm:t>
    </dgm:pt>
    <dgm:pt modelId="{39201F55-D5DF-4BBB-9A88-FB4196AD4344}" type="parTrans" cxnId="{718EDB23-77C3-4918-86D2-E0B2488E14D1}">
      <dgm:prSet/>
      <dgm:spPr/>
      <dgm:t>
        <a:bodyPr/>
        <a:lstStyle/>
        <a:p>
          <a:endParaRPr lang="en-US"/>
        </a:p>
      </dgm:t>
    </dgm:pt>
    <dgm:pt modelId="{C9961550-0843-496F-83D0-6436A7F9F98A}" type="sibTrans" cxnId="{718EDB23-77C3-4918-86D2-E0B2488E14D1}">
      <dgm:prSet/>
      <dgm:spPr/>
      <dgm:t>
        <a:bodyPr/>
        <a:lstStyle/>
        <a:p>
          <a:endParaRPr lang="en-US"/>
        </a:p>
      </dgm:t>
    </dgm:pt>
    <dgm:pt modelId="{B05EB0DD-B374-4441-B8F2-6A6D9F0CF9A2}">
      <dgm:prSet/>
      <dgm:spPr/>
      <dgm:t>
        <a:bodyPr/>
        <a:lstStyle/>
        <a:p>
          <a:r>
            <a:rPr lang="en-US"/>
            <a:t>Uses local </a:t>
          </a:r>
          <a:r>
            <a:rPr lang="en-US" err="1"/>
            <a:t>costmaps</a:t>
          </a:r>
          <a:r>
            <a:rPr lang="en-US"/>
            <a:t> obtained from </a:t>
          </a:r>
          <a:r>
            <a:rPr lang="en-US" b="1"/>
            <a:t>2D LIDAR</a:t>
          </a:r>
          <a:r>
            <a:rPr lang="en-US"/>
            <a:t> for path planning</a:t>
          </a:r>
        </a:p>
      </dgm:t>
    </dgm:pt>
    <dgm:pt modelId="{75077CCE-DC77-4424-9EF8-02092B32994C}" type="parTrans" cxnId="{583B5A91-27E1-4852-83F9-D62F818C6181}">
      <dgm:prSet/>
      <dgm:spPr/>
      <dgm:t>
        <a:bodyPr/>
        <a:lstStyle/>
        <a:p>
          <a:endParaRPr lang="en-US"/>
        </a:p>
      </dgm:t>
    </dgm:pt>
    <dgm:pt modelId="{BD40473A-91C1-4B76-92CC-A06BE5E2A453}" type="sibTrans" cxnId="{583B5A91-27E1-4852-83F9-D62F818C6181}">
      <dgm:prSet/>
      <dgm:spPr/>
      <dgm:t>
        <a:bodyPr/>
        <a:lstStyle/>
        <a:p>
          <a:endParaRPr lang="en-US"/>
        </a:p>
      </dgm:t>
    </dgm:pt>
    <dgm:pt modelId="{BE054A60-E80F-4023-960A-99F79CBC5D27}">
      <dgm:prSet/>
      <dgm:spPr/>
      <dgm:t>
        <a:bodyPr/>
        <a:lstStyle/>
        <a:p>
          <a:r>
            <a:rPr lang="en-US"/>
            <a:t>Optimized using the </a:t>
          </a:r>
          <a:r>
            <a:rPr lang="en-US" b="1"/>
            <a:t>Timed Elastic Band (TEB) local planner</a:t>
          </a:r>
          <a:r>
            <a:rPr lang="en-US"/>
            <a:t> to navigate around humans and obstacles</a:t>
          </a:r>
        </a:p>
      </dgm:t>
    </dgm:pt>
    <dgm:pt modelId="{D49C7FC4-7693-4CD6-9E02-E39067B3A547}" type="parTrans" cxnId="{545043C1-B317-495A-9737-818F9FDF9E0F}">
      <dgm:prSet/>
      <dgm:spPr/>
      <dgm:t>
        <a:bodyPr/>
        <a:lstStyle/>
        <a:p>
          <a:endParaRPr lang="en-US"/>
        </a:p>
      </dgm:t>
    </dgm:pt>
    <dgm:pt modelId="{5EA770E2-CE74-4C1E-9FA4-634F8B36B9BF}" type="sibTrans" cxnId="{545043C1-B317-495A-9737-818F9FDF9E0F}">
      <dgm:prSet/>
      <dgm:spPr/>
      <dgm:t>
        <a:bodyPr/>
        <a:lstStyle/>
        <a:p>
          <a:endParaRPr lang="en-US"/>
        </a:p>
      </dgm:t>
    </dgm:pt>
    <dgm:pt modelId="{8B5F085C-B5E2-48B7-B183-2EDAB565690A}" type="pres">
      <dgm:prSet presAssocID="{4FE3DBDF-544F-4F46-99BD-41FD82691632}" presName="linear" presStyleCnt="0">
        <dgm:presLayoutVars>
          <dgm:dir/>
          <dgm:animLvl val="lvl"/>
          <dgm:resizeHandles val="exact"/>
        </dgm:presLayoutVars>
      </dgm:prSet>
      <dgm:spPr/>
    </dgm:pt>
    <dgm:pt modelId="{923AB21F-0459-4C44-81EF-0C6C3F022786}" type="pres">
      <dgm:prSet presAssocID="{64F8DCED-1FDF-4EF6-A57A-4C3A332461D4}" presName="parentLin" presStyleCnt="0"/>
      <dgm:spPr/>
    </dgm:pt>
    <dgm:pt modelId="{359C329F-E6F7-4B8F-AF29-5FF478877922}" type="pres">
      <dgm:prSet presAssocID="{64F8DCED-1FDF-4EF6-A57A-4C3A332461D4}" presName="parentLeftMargin" presStyleLbl="node1" presStyleIdx="0" presStyleCnt="3"/>
      <dgm:spPr/>
    </dgm:pt>
    <dgm:pt modelId="{FDACD45F-5052-4C67-8B33-E58A0718E73B}" type="pres">
      <dgm:prSet presAssocID="{64F8DCED-1FDF-4EF6-A57A-4C3A332461D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2FF88EF-903C-44A5-82B6-2FB42856813A}" type="pres">
      <dgm:prSet presAssocID="{64F8DCED-1FDF-4EF6-A57A-4C3A332461D4}" presName="negativeSpace" presStyleCnt="0"/>
      <dgm:spPr/>
    </dgm:pt>
    <dgm:pt modelId="{C5BBF974-EBB7-4DE6-AC90-EBA2EDEBD1AD}" type="pres">
      <dgm:prSet presAssocID="{64F8DCED-1FDF-4EF6-A57A-4C3A332461D4}" presName="childText" presStyleLbl="conFgAcc1" presStyleIdx="0" presStyleCnt="3">
        <dgm:presLayoutVars>
          <dgm:bulletEnabled val="1"/>
        </dgm:presLayoutVars>
      </dgm:prSet>
      <dgm:spPr/>
    </dgm:pt>
    <dgm:pt modelId="{0CB26758-09D7-42A8-97BC-601B978BED3E}" type="pres">
      <dgm:prSet presAssocID="{7C0EC0AF-933D-46DA-9546-0DEE86426FA0}" presName="spaceBetweenRectangles" presStyleCnt="0"/>
      <dgm:spPr/>
    </dgm:pt>
    <dgm:pt modelId="{670A9BCA-8C36-4513-A21B-5916F752A63D}" type="pres">
      <dgm:prSet presAssocID="{63A5B02B-B5F8-41DB-AA5F-31E761133DC9}" presName="parentLin" presStyleCnt="0"/>
      <dgm:spPr/>
    </dgm:pt>
    <dgm:pt modelId="{6B01B287-486A-4F9A-BCB3-2DEDDAEBA390}" type="pres">
      <dgm:prSet presAssocID="{63A5B02B-B5F8-41DB-AA5F-31E761133DC9}" presName="parentLeftMargin" presStyleLbl="node1" presStyleIdx="0" presStyleCnt="3"/>
      <dgm:spPr/>
    </dgm:pt>
    <dgm:pt modelId="{4326CA2F-2661-4B1F-A6BA-4DF14F41437E}" type="pres">
      <dgm:prSet presAssocID="{63A5B02B-B5F8-41DB-AA5F-31E761133DC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8BD1F52-63E6-41CC-A2D8-3029E6DB8678}" type="pres">
      <dgm:prSet presAssocID="{63A5B02B-B5F8-41DB-AA5F-31E761133DC9}" presName="negativeSpace" presStyleCnt="0"/>
      <dgm:spPr/>
    </dgm:pt>
    <dgm:pt modelId="{2A19E25F-1D24-4E4B-943C-0AE21B896FA7}" type="pres">
      <dgm:prSet presAssocID="{63A5B02B-B5F8-41DB-AA5F-31E761133DC9}" presName="childText" presStyleLbl="conFgAcc1" presStyleIdx="1" presStyleCnt="3">
        <dgm:presLayoutVars>
          <dgm:bulletEnabled val="1"/>
        </dgm:presLayoutVars>
      </dgm:prSet>
      <dgm:spPr/>
    </dgm:pt>
    <dgm:pt modelId="{C272608E-7328-4F67-890D-6F442EB2DB4A}" type="pres">
      <dgm:prSet presAssocID="{DCBA1BE4-9634-45B8-8054-42A3DE8FC1AF}" presName="spaceBetweenRectangles" presStyleCnt="0"/>
      <dgm:spPr/>
    </dgm:pt>
    <dgm:pt modelId="{3AE760C8-F737-4DD2-893B-530E4D9AE750}" type="pres">
      <dgm:prSet presAssocID="{920D9239-602E-41DC-A473-F55DEDD840CA}" presName="parentLin" presStyleCnt="0"/>
      <dgm:spPr/>
    </dgm:pt>
    <dgm:pt modelId="{C148CFCA-9EB7-42D5-885E-72DF46121A0C}" type="pres">
      <dgm:prSet presAssocID="{920D9239-602E-41DC-A473-F55DEDD840CA}" presName="parentLeftMargin" presStyleLbl="node1" presStyleIdx="1" presStyleCnt="3"/>
      <dgm:spPr/>
    </dgm:pt>
    <dgm:pt modelId="{EBFE9237-00CD-4B30-99FA-8C7A0AFC17EC}" type="pres">
      <dgm:prSet presAssocID="{920D9239-602E-41DC-A473-F55DEDD840C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2D861A8-EE28-433E-9F2D-17D65213E4CA}" type="pres">
      <dgm:prSet presAssocID="{920D9239-602E-41DC-A473-F55DEDD840CA}" presName="negativeSpace" presStyleCnt="0"/>
      <dgm:spPr/>
    </dgm:pt>
    <dgm:pt modelId="{F1E7FFA9-607A-4B60-BAD0-8CECED95FFAA}" type="pres">
      <dgm:prSet presAssocID="{920D9239-602E-41DC-A473-F55DEDD840C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4C54202-E50B-4825-869E-6EF253DD2CDA}" type="presOf" srcId="{64F8DCED-1FDF-4EF6-A57A-4C3A332461D4}" destId="{359C329F-E6F7-4B8F-AF29-5FF478877922}" srcOrd="0" destOrd="0" presId="urn:microsoft.com/office/officeart/2005/8/layout/list1"/>
    <dgm:cxn modelId="{2F597612-4529-48EF-8002-67A6C3DB9254}" srcId="{4FE3DBDF-544F-4F46-99BD-41FD82691632}" destId="{64F8DCED-1FDF-4EF6-A57A-4C3A332461D4}" srcOrd="0" destOrd="0" parTransId="{A505A16C-A10E-4395-B954-EF4EBB14C6EC}" sibTransId="{7C0EC0AF-933D-46DA-9546-0DEE86426FA0}"/>
    <dgm:cxn modelId="{85FC4019-FEC9-4A31-81CB-E1386DBFB1DB}" type="presOf" srcId="{920D9239-602E-41DC-A473-F55DEDD840CA}" destId="{C148CFCA-9EB7-42D5-885E-72DF46121A0C}" srcOrd="0" destOrd="0" presId="urn:microsoft.com/office/officeart/2005/8/layout/list1"/>
    <dgm:cxn modelId="{2E74F820-AEF6-4C46-9EAB-E0BDDAE8ACA3}" srcId="{4FE3DBDF-544F-4F46-99BD-41FD82691632}" destId="{63A5B02B-B5F8-41DB-AA5F-31E761133DC9}" srcOrd="1" destOrd="0" parTransId="{362F3F5C-B4CA-43E2-B3B6-09D8F3B1F8C8}" sibTransId="{DCBA1BE4-9634-45B8-8054-42A3DE8FC1AF}"/>
    <dgm:cxn modelId="{718EDB23-77C3-4918-86D2-E0B2488E14D1}" srcId="{4FE3DBDF-544F-4F46-99BD-41FD82691632}" destId="{920D9239-602E-41DC-A473-F55DEDD840CA}" srcOrd="2" destOrd="0" parTransId="{39201F55-D5DF-4BBB-9A88-FB4196AD4344}" sibTransId="{C9961550-0843-496F-83D0-6436A7F9F98A}"/>
    <dgm:cxn modelId="{61FFBE62-D616-4B33-96CD-5B38A70B0F42}" type="presOf" srcId="{64F8DCED-1FDF-4EF6-A57A-4C3A332461D4}" destId="{FDACD45F-5052-4C67-8B33-E58A0718E73B}" srcOrd="1" destOrd="0" presId="urn:microsoft.com/office/officeart/2005/8/layout/list1"/>
    <dgm:cxn modelId="{BE1D6744-15E8-49C2-8A36-005F4D32E5E6}" type="presOf" srcId="{2C2CA036-CBDE-48EB-ACB4-ED36659AA01E}" destId="{2A19E25F-1D24-4E4B-943C-0AE21B896FA7}" srcOrd="0" destOrd="1" presId="urn:microsoft.com/office/officeart/2005/8/layout/list1"/>
    <dgm:cxn modelId="{FEAA2781-274D-4C7E-9C57-9A5A8BF1ED97}" srcId="{63A5B02B-B5F8-41DB-AA5F-31E761133DC9}" destId="{E941F58C-0CCE-4C1E-B766-F591FB962ABD}" srcOrd="0" destOrd="0" parTransId="{0F5A7E7D-DE01-495C-8382-9ECF56B2EC4E}" sibTransId="{7513691A-F28D-439A-AC90-62CB407120EC}"/>
    <dgm:cxn modelId="{0A82C590-8DEC-406F-A13C-E302A44615AD}" type="presOf" srcId="{E941F58C-0CCE-4C1E-B766-F591FB962ABD}" destId="{2A19E25F-1D24-4E4B-943C-0AE21B896FA7}" srcOrd="0" destOrd="0" presId="urn:microsoft.com/office/officeart/2005/8/layout/list1"/>
    <dgm:cxn modelId="{583B5A91-27E1-4852-83F9-D62F818C6181}" srcId="{920D9239-602E-41DC-A473-F55DEDD840CA}" destId="{B05EB0DD-B374-4441-B8F2-6A6D9F0CF9A2}" srcOrd="0" destOrd="0" parTransId="{75077CCE-DC77-4424-9EF8-02092B32994C}" sibTransId="{BD40473A-91C1-4B76-92CC-A06BE5E2A453}"/>
    <dgm:cxn modelId="{59EABB98-274A-4939-BF33-D8EA77DA1F8D}" type="presOf" srcId="{63A5B02B-B5F8-41DB-AA5F-31E761133DC9}" destId="{4326CA2F-2661-4B1F-A6BA-4DF14F41437E}" srcOrd="1" destOrd="0" presId="urn:microsoft.com/office/officeart/2005/8/layout/list1"/>
    <dgm:cxn modelId="{7C1B9A9C-0D22-4985-BA12-226EB5D54EA5}" srcId="{64F8DCED-1FDF-4EF6-A57A-4C3A332461D4}" destId="{78D8D245-5409-47E5-BF7F-2013143001A0}" srcOrd="0" destOrd="0" parTransId="{AEA99477-24BE-4BC1-B5BA-BEC3C5A58102}" sibTransId="{2F3AFC9C-739F-4356-837A-1C9DC5591710}"/>
    <dgm:cxn modelId="{6BA2C9B9-C274-43CF-A1B8-9930408A6228}" type="presOf" srcId="{63A5B02B-B5F8-41DB-AA5F-31E761133DC9}" destId="{6B01B287-486A-4F9A-BCB3-2DEDDAEBA390}" srcOrd="0" destOrd="0" presId="urn:microsoft.com/office/officeart/2005/8/layout/list1"/>
    <dgm:cxn modelId="{55F3D4B9-9874-4EAD-B2DD-1452C1B088BE}" type="presOf" srcId="{78D8D245-5409-47E5-BF7F-2013143001A0}" destId="{C5BBF974-EBB7-4DE6-AC90-EBA2EDEBD1AD}" srcOrd="0" destOrd="0" presId="urn:microsoft.com/office/officeart/2005/8/layout/list1"/>
    <dgm:cxn modelId="{545043C1-B317-495A-9737-818F9FDF9E0F}" srcId="{920D9239-602E-41DC-A473-F55DEDD840CA}" destId="{BE054A60-E80F-4023-960A-99F79CBC5D27}" srcOrd="1" destOrd="0" parTransId="{D49C7FC4-7693-4CD6-9E02-E39067B3A547}" sibTransId="{5EA770E2-CE74-4C1E-9FA4-634F8B36B9BF}"/>
    <dgm:cxn modelId="{969CEAC3-C5C5-4803-8D74-B59C9F0D2845}" type="presOf" srcId="{920D9239-602E-41DC-A473-F55DEDD840CA}" destId="{EBFE9237-00CD-4B30-99FA-8C7A0AFC17EC}" srcOrd="1" destOrd="0" presId="urn:microsoft.com/office/officeart/2005/8/layout/list1"/>
    <dgm:cxn modelId="{C2B1C3C4-25DC-4C04-90F7-DB213D3224F5}" srcId="{63A5B02B-B5F8-41DB-AA5F-31E761133DC9}" destId="{2C2CA036-CBDE-48EB-ACB4-ED36659AA01E}" srcOrd="1" destOrd="0" parTransId="{D65503BE-A103-4B1D-850C-9CE186654FBE}" sibTransId="{431CB3F0-6972-49ED-80BF-D90441983566}"/>
    <dgm:cxn modelId="{0BE290D0-CA45-47EE-B4B4-58806E1F9B51}" type="presOf" srcId="{4FE3DBDF-544F-4F46-99BD-41FD82691632}" destId="{8B5F085C-B5E2-48B7-B183-2EDAB565690A}" srcOrd="0" destOrd="0" presId="urn:microsoft.com/office/officeart/2005/8/layout/list1"/>
    <dgm:cxn modelId="{7366BAD4-AD77-49BB-A8C8-36687F4FAF1D}" type="presOf" srcId="{BE054A60-E80F-4023-960A-99F79CBC5D27}" destId="{F1E7FFA9-607A-4B60-BAD0-8CECED95FFAA}" srcOrd="0" destOrd="1" presId="urn:microsoft.com/office/officeart/2005/8/layout/list1"/>
    <dgm:cxn modelId="{7AB779E3-0324-42CC-B48B-5A0C0320DFA2}" type="presOf" srcId="{B05EB0DD-B374-4441-B8F2-6A6D9F0CF9A2}" destId="{F1E7FFA9-607A-4B60-BAD0-8CECED95FFAA}" srcOrd="0" destOrd="0" presId="urn:microsoft.com/office/officeart/2005/8/layout/list1"/>
    <dgm:cxn modelId="{BA721F61-20F0-46A2-B5F3-3D0510CD76EB}" type="presParOf" srcId="{8B5F085C-B5E2-48B7-B183-2EDAB565690A}" destId="{923AB21F-0459-4C44-81EF-0C6C3F022786}" srcOrd="0" destOrd="0" presId="urn:microsoft.com/office/officeart/2005/8/layout/list1"/>
    <dgm:cxn modelId="{5844E36E-7666-4879-A23C-6EBB89EEB2E5}" type="presParOf" srcId="{923AB21F-0459-4C44-81EF-0C6C3F022786}" destId="{359C329F-E6F7-4B8F-AF29-5FF478877922}" srcOrd="0" destOrd="0" presId="urn:microsoft.com/office/officeart/2005/8/layout/list1"/>
    <dgm:cxn modelId="{16A868BC-8F0A-4682-9C01-44403051A456}" type="presParOf" srcId="{923AB21F-0459-4C44-81EF-0C6C3F022786}" destId="{FDACD45F-5052-4C67-8B33-E58A0718E73B}" srcOrd="1" destOrd="0" presId="urn:microsoft.com/office/officeart/2005/8/layout/list1"/>
    <dgm:cxn modelId="{F37E7E91-704B-44DD-9DF5-93572F47C4BE}" type="presParOf" srcId="{8B5F085C-B5E2-48B7-B183-2EDAB565690A}" destId="{42FF88EF-903C-44A5-82B6-2FB42856813A}" srcOrd="1" destOrd="0" presId="urn:microsoft.com/office/officeart/2005/8/layout/list1"/>
    <dgm:cxn modelId="{BB684BF2-1A89-4A82-A7AC-BC9F93C01DD9}" type="presParOf" srcId="{8B5F085C-B5E2-48B7-B183-2EDAB565690A}" destId="{C5BBF974-EBB7-4DE6-AC90-EBA2EDEBD1AD}" srcOrd="2" destOrd="0" presId="urn:microsoft.com/office/officeart/2005/8/layout/list1"/>
    <dgm:cxn modelId="{8F1FD7C1-0266-4878-863C-6681682E23F4}" type="presParOf" srcId="{8B5F085C-B5E2-48B7-B183-2EDAB565690A}" destId="{0CB26758-09D7-42A8-97BC-601B978BED3E}" srcOrd="3" destOrd="0" presId="urn:microsoft.com/office/officeart/2005/8/layout/list1"/>
    <dgm:cxn modelId="{97A3E45D-4653-41EC-80C3-47C8003E6B0E}" type="presParOf" srcId="{8B5F085C-B5E2-48B7-B183-2EDAB565690A}" destId="{670A9BCA-8C36-4513-A21B-5916F752A63D}" srcOrd="4" destOrd="0" presId="urn:microsoft.com/office/officeart/2005/8/layout/list1"/>
    <dgm:cxn modelId="{67A978F6-25C9-4954-9521-34B74399423C}" type="presParOf" srcId="{670A9BCA-8C36-4513-A21B-5916F752A63D}" destId="{6B01B287-486A-4F9A-BCB3-2DEDDAEBA390}" srcOrd="0" destOrd="0" presId="urn:microsoft.com/office/officeart/2005/8/layout/list1"/>
    <dgm:cxn modelId="{61992206-8280-4580-8BD0-42F28FE10D25}" type="presParOf" srcId="{670A9BCA-8C36-4513-A21B-5916F752A63D}" destId="{4326CA2F-2661-4B1F-A6BA-4DF14F41437E}" srcOrd="1" destOrd="0" presId="urn:microsoft.com/office/officeart/2005/8/layout/list1"/>
    <dgm:cxn modelId="{8A135135-0D5E-4A9F-B7A3-D6FBFDCCA158}" type="presParOf" srcId="{8B5F085C-B5E2-48B7-B183-2EDAB565690A}" destId="{D8BD1F52-63E6-41CC-A2D8-3029E6DB8678}" srcOrd="5" destOrd="0" presId="urn:microsoft.com/office/officeart/2005/8/layout/list1"/>
    <dgm:cxn modelId="{6A11CB05-8015-422E-9996-1F1D6C369B0F}" type="presParOf" srcId="{8B5F085C-B5E2-48B7-B183-2EDAB565690A}" destId="{2A19E25F-1D24-4E4B-943C-0AE21B896FA7}" srcOrd="6" destOrd="0" presId="urn:microsoft.com/office/officeart/2005/8/layout/list1"/>
    <dgm:cxn modelId="{D5C14F10-6BE8-453B-B8F0-982C478C52F9}" type="presParOf" srcId="{8B5F085C-B5E2-48B7-B183-2EDAB565690A}" destId="{C272608E-7328-4F67-890D-6F442EB2DB4A}" srcOrd="7" destOrd="0" presId="urn:microsoft.com/office/officeart/2005/8/layout/list1"/>
    <dgm:cxn modelId="{19687E3B-0466-4DF3-A45D-E5F714D1F693}" type="presParOf" srcId="{8B5F085C-B5E2-48B7-B183-2EDAB565690A}" destId="{3AE760C8-F737-4DD2-893B-530E4D9AE750}" srcOrd="8" destOrd="0" presId="urn:microsoft.com/office/officeart/2005/8/layout/list1"/>
    <dgm:cxn modelId="{93EDD0BB-063A-4D67-8148-4A2EE2C40563}" type="presParOf" srcId="{3AE760C8-F737-4DD2-893B-530E4D9AE750}" destId="{C148CFCA-9EB7-42D5-885E-72DF46121A0C}" srcOrd="0" destOrd="0" presId="urn:microsoft.com/office/officeart/2005/8/layout/list1"/>
    <dgm:cxn modelId="{27B8E9F1-2F84-4AB6-9263-3410979F4F8B}" type="presParOf" srcId="{3AE760C8-F737-4DD2-893B-530E4D9AE750}" destId="{EBFE9237-00CD-4B30-99FA-8C7A0AFC17EC}" srcOrd="1" destOrd="0" presId="urn:microsoft.com/office/officeart/2005/8/layout/list1"/>
    <dgm:cxn modelId="{C6ED43DF-C02A-4240-B90B-84A00B7C9878}" type="presParOf" srcId="{8B5F085C-B5E2-48B7-B183-2EDAB565690A}" destId="{72D861A8-EE28-433E-9F2D-17D65213E4CA}" srcOrd="9" destOrd="0" presId="urn:microsoft.com/office/officeart/2005/8/layout/list1"/>
    <dgm:cxn modelId="{F413D847-B72A-4D81-A5EF-1DE789D4D49E}" type="presParOf" srcId="{8B5F085C-B5E2-48B7-B183-2EDAB565690A}" destId="{F1E7FFA9-607A-4B60-BAD0-8CECED95FFA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14445B-D7C2-4A03-8C60-C19A1A6F08A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1E2C9E-63E2-4168-B644-CD78111C5B44}">
      <dgm:prSet/>
      <dgm:spPr/>
      <dgm:t>
        <a:bodyPr/>
        <a:lstStyle/>
        <a:p>
          <a:r>
            <a:rPr lang="en-US" u="sng"/>
            <a:t>Why Human-Aware Navigation?</a:t>
          </a:r>
          <a:endParaRPr lang="en-US"/>
        </a:p>
      </dgm:t>
    </dgm:pt>
    <dgm:pt modelId="{7E16828C-2B3E-448A-9AAE-1C7D4B09050F}" type="parTrans" cxnId="{F5B643AE-02A5-4444-82C8-24BF17A4B767}">
      <dgm:prSet/>
      <dgm:spPr/>
      <dgm:t>
        <a:bodyPr/>
        <a:lstStyle/>
        <a:p>
          <a:endParaRPr lang="en-US"/>
        </a:p>
      </dgm:t>
    </dgm:pt>
    <dgm:pt modelId="{36C6E416-29DC-43F6-AE65-8BE77FE8473F}" type="sibTrans" cxnId="{F5B643AE-02A5-4444-82C8-24BF17A4B767}">
      <dgm:prSet/>
      <dgm:spPr/>
      <dgm:t>
        <a:bodyPr/>
        <a:lstStyle/>
        <a:p>
          <a:endParaRPr lang="en-US"/>
        </a:p>
      </dgm:t>
    </dgm:pt>
    <dgm:pt modelId="{5598BA12-640E-495B-A4AA-8C390AE8D542}">
      <dgm:prSet/>
      <dgm:spPr/>
      <dgm:t>
        <a:bodyPr/>
        <a:lstStyle/>
        <a:p>
          <a:r>
            <a:rPr lang="en-US"/>
            <a:t>Traditional navigation systems prioritize obstacle avoidance but fail to consider </a:t>
          </a:r>
          <a:r>
            <a:rPr lang="en-US" b="1"/>
            <a:t>human comfort in dynamic environments</a:t>
          </a:r>
          <a:endParaRPr lang="en-US"/>
        </a:p>
      </dgm:t>
    </dgm:pt>
    <dgm:pt modelId="{46111C9D-6AEB-4D83-BD5E-A8C5DA1173B0}" type="parTrans" cxnId="{4BA49BB4-2DAF-4BB1-B49A-B2C4A5D27F2B}">
      <dgm:prSet/>
      <dgm:spPr/>
      <dgm:t>
        <a:bodyPr/>
        <a:lstStyle/>
        <a:p>
          <a:endParaRPr lang="en-US"/>
        </a:p>
      </dgm:t>
    </dgm:pt>
    <dgm:pt modelId="{798DF1E8-E025-4897-A79C-61B3A052E0CF}" type="sibTrans" cxnId="{4BA49BB4-2DAF-4BB1-B49A-B2C4A5D27F2B}">
      <dgm:prSet/>
      <dgm:spPr/>
      <dgm:t>
        <a:bodyPr/>
        <a:lstStyle/>
        <a:p>
          <a:endParaRPr lang="en-US"/>
        </a:p>
      </dgm:t>
    </dgm:pt>
    <dgm:pt modelId="{B9CB2CED-F81F-4245-89BF-7E9AA4B0A10F}">
      <dgm:prSet/>
      <dgm:spPr/>
      <dgm:t>
        <a:bodyPr/>
        <a:lstStyle/>
        <a:p>
          <a:r>
            <a:rPr lang="en-US"/>
            <a:t>Human-aware systems address these gaps, enabling safer and more intuitive robot behavior in shared spaces</a:t>
          </a:r>
        </a:p>
      </dgm:t>
    </dgm:pt>
    <dgm:pt modelId="{CC214F3A-C6E6-44CE-9F34-49387F5A3F15}" type="parTrans" cxnId="{17B84971-4847-411F-BCA1-1E4325258233}">
      <dgm:prSet/>
      <dgm:spPr/>
      <dgm:t>
        <a:bodyPr/>
        <a:lstStyle/>
        <a:p>
          <a:endParaRPr lang="en-US"/>
        </a:p>
      </dgm:t>
    </dgm:pt>
    <dgm:pt modelId="{05D9D176-8B73-462B-A8DD-287379D2E612}" type="sibTrans" cxnId="{17B84971-4847-411F-BCA1-1E4325258233}">
      <dgm:prSet/>
      <dgm:spPr/>
      <dgm:t>
        <a:bodyPr/>
        <a:lstStyle/>
        <a:p>
          <a:endParaRPr lang="en-US"/>
        </a:p>
      </dgm:t>
    </dgm:pt>
    <dgm:pt modelId="{9DF31F16-D499-4FD7-B38A-993D8D735170}">
      <dgm:prSet/>
      <dgm:spPr/>
      <dgm:t>
        <a:bodyPr/>
        <a:lstStyle/>
        <a:p>
          <a:r>
            <a:rPr lang="en-US" u="sng"/>
            <a:t>Project Focus</a:t>
          </a:r>
          <a:endParaRPr lang="en-US"/>
        </a:p>
      </dgm:t>
    </dgm:pt>
    <dgm:pt modelId="{82A62920-CE9C-483D-9EB6-93B6E7E3973E}" type="parTrans" cxnId="{02E6F3A9-7C6D-4A2E-AFA7-13F8853D1C03}">
      <dgm:prSet/>
      <dgm:spPr/>
      <dgm:t>
        <a:bodyPr/>
        <a:lstStyle/>
        <a:p>
          <a:endParaRPr lang="en-US"/>
        </a:p>
      </dgm:t>
    </dgm:pt>
    <dgm:pt modelId="{8A150E69-9F07-45B3-A26B-C8A5101651AD}" type="sibTrans" cxnId="{02E6F3A9-7C6D-4A2E-AFA7-13F8853D1C03}">
      <dgm:prSet/>
      <dgm:spPr/>
      <dgm:t>
        <a:bodyPr/>
        <a:lstStyle/>
        <a:p>
          <a:endParaRPr lang="en-US"/>
        </a:p>
      </dgm:t>
    </dgm:pt>
    <dgm:pt modelId="{DE7D502D-03E8-4BBB-AF86-879D8FA15CDF}">
      <dgm:prSet/>
      <dgm:spPr/>
      <dgm:t>
        <a:bodyPr/>
        <a:lstStyle/>
        <a:p>
          <a:r>
            <a:rPr lang="en-US"/>
            <a:t>Implement the studied </a:t>
          </a:r>
          <a:r>
            <a:rPr lang="en-US" b="1"/>
            <a:t>human-aware navigation system</a:t>
          </a:r>
          <a:endParaRPr lang="en-US"/>
        </a:p>
      </dgm:t>
    </dgm:pt>
    <dgm:pt modelId="{4BE90268-FE9D-41BB-88B5-B6A42063317A}" type="parTrans" cxnId="{6E72F1A2-13A5-4F49-AD6B-81B0D682EE59}">
      <dgm:prSet/>
      <dgm:spPr/>
      <dgm:t>
        <a:bodyPr/>
        <a:lstStyle/>
        <a:p>
          <a:endParaRPr lang="en-US"/>
        </a:p>
      </dgm:t>
    </dgm:pt>
    <dgm:pt modelId="{B0D3553A-A4F1-45DC-B624-7F375DC7305D}" type="sibTrans" cxnId="{6E72F1A2-13A5-4F49-AD6B-81B0D682EE59}">
      <dgm:prSet/>
      <dgm:spPr/>
      <dgm:t>
        <a:bodyPr/>
        <a:lstStyle/>
        <a:p>
          <a:endParaRPr lang="en-US"/>
        </a:p>
      </dgm:t>
    </dgm:pt>
    <dgm:pt modelId="{B830AABC-25A7-40A2-943A-18AF616C929A}">
      <dgm:prSet/>
      <dgm:spPr/>
      <dgm:t>
        <a:bodyPr/>
        <a:lstStyle/>
        <a:p>
          <a:r>
            <a:rPr lang="en-US"/>
            <a:t>Evaluate how well the system scales and adapts to small, office environments than those tested in the original framework</a:t>
          </a:r>
        </a:p>
      </dgm:t>
    </dgm:pt>
    <dgm:pt modelId="{1FEFF3BD-F468-4606-B02E-98CD3864EBF7}" type="parTrans" cxnId="{DF2B1B01-59CB-48D3-9E7E-CE286FAA472E}">
      <dgm:prSet/>
      <dgm:spPr/>
      <dgm:t>
        <a:bodyPr/>
        <a:lstStyle/>
        <a:p>
          <a:endParaRPr lang="en-US"/>
        </a:p>
      </dgm:t>
    </dgm:pt>
    <dgm:pt modelId="{2597A078-CD07-41D5-9BF5-D30E481DEA91}" type="sibTrans" cxnId="{DF2B1B01-59CB-48D3-9E7E-CE286FAA472E}">
      <dgm:prSet/>
      <dgm:spPr/>
      <dgm:t>
        <a:bodyPr/>
        <a:lstStyle/>
        <a:p>
          <a:endParaRPr lang="en-US"/>
        </a:p>
      </dgm:t>
    </dgm:pt>
    <dgm:pt modelId="{BC379AF0-296E-4FE9-9FA0-1D3842ADF177}" type="pres">
      <dgm:prSet presAssocID="{5814445B-D7C2-4A03-8C60-C19A1A6F08A9}" presName="linear" presStyleCnt="0">
        <dgm:presLayoutVars>
          <dgm:dir/>
          <dgm:animLvl val="lvl"/>
          <dgm:resizeHandles val="exact"/>
        </dgm:presLayoutVars>
      </dgm:prSet>
      <dgm:spPr/>
    </dgm:pt>
    <dgm:pt modelId="{B530C664-2C27-46FC-889B-5F63965D1024}" type="pres">
      <dgm:prSet presAssocID="{F51E2C9E-63E2-4168-B644-CD78111C5B44}" presName="parentLin" presStyleCnt="0"/>
      <dgm:spPr/>
    </dgm:pt>
    <dgm:pt modelId="{5DF328FF-7226-46F6-AD96-6E1BCEB1CB70}" type="pres">
      <dgm:prSet presAssocID="{F51E2C9E-63E2-4168-B644-CD78111C5B44}" presName="parentLeftMargin" presStyleLbl="node1" presStyleIdx="0" presStyleCnt="2"/>
      <dgm:spPr/>
    </dgm:pt>
    <dgm:pt modelId="{CA0ED868-3BAD-4574-84AB-20C5D74C3635}" type="pres">
      <dgm:prSet presAssocID="{F51E2C9E-63E2-4168-B644-CD78111C5B4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A494F40-5889-414B-B460-D872AA956466}" type="pres">
      <dgm:prSet presAssocID="{F51E2C9E-63E2-4168-B644-CD78111C5B44}" presName="negativeSpace" presStyleCnt="0"/>
      <dgm:spPr/>
    </dgm:pt>
    <dgm:pt modelId="{6448329D-7F6F-44B3-9903-B8753B220879}" type="pres">
      <dgm:prSet presAssocID="{F51E2C9E-63E2-4168-B644-CD78111C5B44}" presName="childText" presStyleLbl="conFgAcc1" presStyleIdx="0" presStyleCnt="2">
        <dgm:presLayoutVars>
          <dgm:bulletEnabled val="1"/>
        </dgm:presLayoutVars>
      </dgm:prSet>
      <dgm:spPr/>
    </dgm:pt>
    <dgm:pt modelId="{71867A88-1E33-4C85-8779-5607B53A7120}" type="pres">
      <dgm:prSet presAssocID="{36C6E416-29DC-43F6-AE65-8BE77FE8473F}" presName="spaceBetweenRectangles" presStyleCnt="0"/>
      <dgm:spPr/>
    </dgm:pt>
    <dgm:pt modelId="{7E07821C-88CA-474F-B39B-9794FF648260}" type="pres">
      <dgm:prSet presAssocID="{9DF31F16-D499-4FD7-B38A-993D8D735170}" presName="parentLin" presStyleCnt="0"/>
      <dgm:spPr/>
    </dgm:pt>
    <dgm:pt modelId="{82A8F5E9-CFC7-4635-A52B-8D1E9B17AFDD}" type="pres">
      <dgm:prSet presAssocID="{9DF31F16-D499-4FD7-B38A-993D8D735170}" presName="parentLeftMargin" presStyleLbl="node1" presStyleIdx="0" presStyleCnt="2"/>
      <dgm:spPr/>
    </dgm:pt>
    <dgm:pt modelId="{BB5F3BEF-AF17-4A26-B7D4-3CB620E8E805}" type="pres">
      <dgm:prSet presAssocID="{9DF31F16-D499-4FD7-B38A-993D8D73517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D35F150-250B-4624-86DB-0A3AE634732B}" type="pres">
      <dgm:prSet presAssocID="{9DF31F16-D499-4FD7-B38A-993D8D735170}" presName="negativeSpace" presStyleCnt="0"/>
      <dgm:spPr/>
    </dgm:pt>
    <dgm:pt modelId="{EB01956D-B8E8-45A7-9010-7D67041B96AC}" type="pres">
      <dgm:prSet presAssocID="{9DF31F16-D499-4FD7-B38A-993D8D73517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F2B1B01-59CB-48D3-9E7E-CE286FAA472E}" srcId="{9DF31F16-D499-4FD7-B38A-993D8D735170}" destId="{B830AABC-25A7-40A2-943A-18AF616C929A}" srcOrd="1" destOrd="0" parTransId="{1FEFF3BD-F468-4606-B02E-98CD3864EBF7}" sibTransId="{2597A078-CD07-41D5-9BF5-D30E481DEA91}"/>
    <dgm:cxn modelId="{17B84971-4847-411F-BCA1-1E4325258233}" srcId="{F51E2C9E-63E2-4168-B644-CD78111C5B44}" destId="{B9CB2CED-F81F-4245-89BF-7E9AA4B0A10F}" srcOrd="1" destOrd="0" parTransId="{CC214F3A-C6E6-44CE-9F34-49387F5A3F15}" sibTransId="{05D9D176-8B73-462B-A8DD-287379D2E612}"/>
    <dgm:cxn modelId="{FBD59656-85A3-436B-AD90-8887EB746323}" type="presOf" srcId="{5598BA12-640E-495B-A4AA-8C390AE8D542}" destId="{6448329D-7F6F-44B3-9903-B8753B220879}" srcOrd="0" destOrd="0" presId="urn:microsoft.com/office/officeart/2005/8/layout/list1"/>
    <dgm:cxn modelId="{7505CF79-4B3D-48D3-A6D3-4E8CCCAF478D}" type="presOf" srcId="{DE7D502D-03E8-4BBB-AF86-879D8FA15CDF}" destId="{EB01956D-B8E8-45A7-9010-7D67041B96AC}" srcOrd="0" destOrd="0" presId="urn:microsoft.com/office/officeart/2005/8/layout/list1"/>
    <dgm:cxn modelId="{7FF44981-CDB5-4AC5-96AA-1CBA3F5BE941}" type="presOf" srcId="{B9CB2CED-F81F-4245-89BF-7E9AA4B0A10F}" destId="{6448329D-7F6F-44B3-9903-B8753B220879}" srcOrd="0" destOrd="1" presId="urn:microsoft.com/office/officeart/2005/8/layout/list1"/>
    <dgm:cxn modelId="{CD98BA9B-40BD-402D-98C5-C8EDA81DF584}" type="presOf" srcId="{9DF31F16-D499-4FD7-B38A-993D8D735170}" destId="{BB5F3BEF-AF17-4A26-B7D4-3CB620E8E805}" srcOrd="1" destOrd="0" presId="urn:microsoft.com/office/officeart/2005/8/layout/list1"/>
    <dgm:cxn modelId="{497D6CA2-E139-415E-A3A5-DF05697E8C69}" type="presOf" srcId="{F51E2C9E-63E2-4168-B644-CD78111C5B44}" destId="{CA0ED868-3BAD-4574-84AB-20C5D74C3635}" srcOrd="1" destOrd="0" presId="urn:microsoft.com/office/officeart/2005/8/layout/list1"/>
    <dgm:cxn modelId="{6E72F1A2-13A5-4F49-AD6B-81B0D682EE59}" srcId="{9DF31F16-D499-4FD7-B38A-993D8D735170}" destId="{DE7D502D-03E8-4BBB-AF86-879D8FA15CDF}" srcOrd="0" destOrd="0" parTransId="{4BE90268-FE9D-41BB-88B5-B6A42063317A}" sibTransId="{B0D3553A-A4F1-45DC-B624-7F375DC7305D}"/>
    <dgm:cxn modelId="{02E6F3A9-7C6D-4A2E-AFA7-13F8853D1C03}" srcId="{5814445B-D7C2-4A03-8C60-C19A1A6F08A9}" destId="{9DF31F16-D499-4FD7-B38A-993D8D735170}" srcOrd="1" destOrd="0" parTransId="{82A62920-CE9C-483D-9EB6-93B6E7E3973E}" sibTransId="{8A150E69-9F07-45B3-A26B-C8A5101651AD}"/>
    <dgm:cxn modelId="{F5B643AE-02A5-4444-82C8-24BF17A4B767}" srcId="{5814445B-D7C2-4A03-8C60-C19A1A6F08A9}" destId="{F51E2C9E-63E2-4168-B644-CD78111C5B44}" srcOrd="0" destOrd="0" parTransId="{7E16828C-2B3E-448A-9AAE-1C7D4B09050F}" sibTransId="{36C6E416-29DC-43F6-AE65-8BE77FE8473F}"/>
    <dgm:cxn modelId="{4BA49BB4-2DAF-4BB1-B49A-B2C4A5D27F2B}" srcId="{F51E2C9E-63E2-4168-B644-CD78111C5B44}" destId="{5598BA12-640E-495B-A4AA-8C390AE8D542}" srcOrd="0" destOrd="0" parTransId="{46111C9D-6AEB-4D83-BD5E-A8C5DA1173B0}" sibTransId="{798DF1E8-E025-4897-A79C-61B3A052E0CF}"/>
    <dgm:cxn modelId="{31F780B9-FDC9-448A-8C42-B89583ED6895}" type="presOf" srcId="{5814445B-D7C2-4A03-8C60-C19A1A6F08A9}" destId="{BC379AF0-296E-4FE9-9FA0-1D3842ADF177}" srcOrd="0" destOrd="0" presId="urn:microsoft.com/office/officeart/2005/8/layout/list1"/>
    <dgm:cxn modelId="{AEAFB0D7-6DF8-482A-9456-36ABDD155BAA}" type="presOf" srcId="{B830AABC-25A7-40A2-943A-18AF616C929A}" destId="{EB01956D-B8E8-45A7-9010-7D67041B96AC}" srcOrd="0" destOrd="1" presId="urn:microsoft.com/office/officeart/2005/8/layout/list1"/>
    <dgm:cxn modelId="{890DDEF0-D9BD-478A-B0AB-60662CC109A3}" type="presOf" srcId="{F51E2C9E-63E2-4168-B644-CD78111C5B44}" destId="{5DF328FF-7226-46F6-AD96-6E1BCEB1CB70}" srcOrd="0" destOrd="0" presId="urn:microsoft.com/office/officeart/2005/8/layout/list1"/>
    <dgm:cxn modelId="{5D9B20FD-D447-457F-8F8F-36AE2DC8F476}" type="presOf" srcId="{9DF31F16-D499-4FD7-B38A-993D8D735170}" destId="{82A8F5E9-CFC7-4635-A52B-8D1E9B17AFDD}" srcOrd="0" destOrd="0" presId="urn:microsoft.com/office/officeart/2005/8/layout/list1"/>
    <dgm:cxn modelId="{71972D24-1CBF-4E72-BB7D-098CB8B30593}" type="presParOf" srcId="{BC379AF0-296E-4FE9-9FA0-1D3842ADF177}" destId="{B530C664-2C27-46FC-889B-5F63965D1024}" srcOrd="0" destOrd="0" presId="urn:microsoft.com/office/officeart/2005/8/layout/list1"/>
    <dgm:cxn modelId="{9CBA87D7-3168-42C2-8062-F5F51EEC785D}" type="presParOf" srcId="{B530C664-2C27-46FC-889B-5F63965D1024}" destId="{5DF328FF-7226-46F6-AD96-6E1BCEB1CB70}" srcOrd="0" destOrd="0" presId="urn:microsoft.com/office/officeart/2005/8/layout/list1"/>
    <dgm:cxn modelId="{B81E1943-27A8-4821-A541-F4183055093D}" type="presParOf" srcId="{B530C664-2C27-46FC-889B-5F63965D1024}" destId="{CA0ED868-3BAD-4574-84AB-20C5D74C3635}" srcOrd="1" destOrd="0" presId="urn:microsoft.com/office/officeart/2005/8/layout/list1"/>
    <dgm:cxn modelId="{57DDCC67-D1C9-4CE0-90CB-11C607C74571}" type="presParOf" srcId="{BC379AF0-296E-4FE9-9FA0-1D3842ADF177}" destId="{AA494F40-5889-414B-B460-D872AA956466}" srcOrd="1" destOrd="0" presId="urn:microsoft.com/office/officeart/2005/8/layout/list1"/>
    <dgm:cxn modelId="{6F2AF4B3-BDFA-47AA-8DAD-61F4F7E0C2AE}" type="presParOf" srcId="{BC379AF0-296E-4FE9-9FA0-1D3842ADF177}" destId="{6448329D-7F6F-44B3-9903-B8753B220879}" srcOrd="2" destOrd="0" presId="urn:microsoft.com/office/officeart/2005/8/layout/list1"/>
    <dgm:cxn modelId="{45C46B37-537A-46C8-A106-06F834E166BB}" type="presParOf" srcId="{BC379AF0-296E-4FE9-9FA0-1D3842ADF177}" destId="{71867A88-1E33-4C85-8779-5607B53A7120}" srcOrd="3" destOrd="0" presId="urn:microsoft.com/office/officeart/2005/8/layout/list1"/>
    <dgm:cxn modelId="{D1AB598B-7B11-47EF-B32E-13D4F6FF3D98}" type="presParOf" srcId="{BC379AF0-296E-4FE9-9FA0-1D3842ADF177}" destId="{7E07821C-88CA-474F-B39B-9794FF648260}" srcOrd="4" destOrd="0" presId="urn:microsoft.com/office/officeart/2005/8/layout/list1"/>
    <dgm:cxn modelId="{A5664445-4782-49B1-B4DE-E0A0E4D752DC}" type="presParOf" srcId="{7E07821C-88CA-474F-B39B-9794FF648260}" destId="{82A8F5E9-CFC7-4635-A52B-8D1E9B17AFDD}" srcOrd="0" destOrd="0" presId="urn:microsoft.com/office/officeart/2005/8/layout/list1"/>
    <dgm:cxn modelId="{224A0094-821E-46BE-A494-0E1305B4F7F2}" type="presParOf" srcId="{7E07821C-88CA-474F-B39B-9794FF648260}" destId="{BB5F3BEF-AF17-4A26-B7D4-3CB620E8E805}" srcOrd="1" destOrd="0" presId="urn:microsoft.com/office/officeart/2005/8/layout/list1"/>
    <dgm:cxn modelId="{48761C84-546A-4B7F-9EC8-74BB764D50CE}" type="presParOf" srcId="{BC379AF0-296E-4FE9-9FA0-1D3842ADF177}" destId="{0D35F150-250B-4624-86DB-0A3AE634732B}" srcOrd="5" destOrd="0" presId="urn:microsoft.com/office/officeart/2005/8/layout/list1"/>
    <dgm:cxn modelId="{DE671E2C-69A0-4360-B972-B1EAEDD32D25}" type="presParOf" srcId="{BC379AF0-296E-4FE9-9FA0-1D3842ADF177}" destId="{EB01956D-B8E8-45A7-9010-7D67041B96A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882781-D054-4A25-8776-F0CDE729389E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E78FF7-E37F-4C3F-AE6D-163B5C6E280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u="sng"/>
            <a:t>Environment</a:t>
          </a:r>
          <a:endParaRPr lang="en-US"/>
        </a:p>
      </dgm:t>
    </dgm:pt>
    <dgm:pt modelId="{0DB4C205-5426-4EA2-8195-B4245D2425C8}" type="parTrans" cxnId="{59501F83-C3A3-45CD-88D8-090D2055B2DA}">
      <dgm:prSet/>
      <dgm:spPr/>
      <dgm:t>
        <a:bodyPr/>
        <a:lstStyle/>
        <a:p>
          <a:endParaRPr lang="en-US"/>
        </a:p>
      </dgm:t>
    </dgm:pt>
    <dgm:pt modelId="{CBE62F78-CE20-4A4F-9545-C89F6276AD54}" type="sibTrans" cxnId="{59501F83-C3A3-45CD-88D8-090D2055B2DA}">
      <dgm:prSet/>
      <dgm:spPr/>
      <dgm:t>
        <a:bodyPr/>
        <a:lstStyle/>
        <a:p>
          <a:endParaRPr lang="en-US"/>
        </a:p>
      </dgm:t>
    </dgm:pt>
    <dgm:pt modelId="{14E47C35-2EDD-4376-85E3-D82A4A081A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Clearpath office environment </a:t>
          </a:r>
          <a:r>
            <a:rPr lang="en-US"/>
            <a:t>in Gazebo</a:t>
          </a:r>
        </a:p>
      </dgm:t>
    </dgm:pt>
    <dgm:pt modelId="{622B805E-EA66-4CB7-9A50-C598972E8B58}" type="parTrans" cxnId="{3423E18F-2EAE-4B1C-B61B-C6CDCB73A7D4}">
      <dgm:prSet/>
      <dgm:spPr/>
      <dgm:t>
        <a:bodyPr/>
        <a:lstStyle/>
        <a:p>
          <a:endParaRPr lang="en-US"/>
        </a:p>
      </dgm:t>
    </dgm:pt>
    <dgm:pt modelId="{013A280A-D5ED-420B-9DB0-F26B8D686A52}" type="sibTrans" cxnId="{3423E18F-2EAE-4B1C-B61B-C6CDCB73A7D4}">
      <dgm:prSet/>
      <dgm:spPr/>
      <dgm:t>
        <a:bodyPr/>
        <a:lstStyle/>
        <a:p>
          <a:endParaRPr lang="en-US"/>
        </a:p>
      </dgm:t>
    </dgm:pt>
    <dgm:pt modelId="{9A93559E-1C8D-43C4-9C20-5C608A3354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Includes narrow aisles, open spaces, and obstacles to roughly mimic the layout of a logistics warehouse</a:t>
          </a:r>
          <a:br>
            <a:rPr lang="en-US"/>
          </a:br>
          <a:endParaRPr lang="en-US"/>
        </a:p>
      </dgm:t>
    </dgm:pt>
    <dgm:pt modelId="{E44292F9-BD2F-4526-8796-235320B9A4BF}" type="parTrans" cxnId="{BA6E2D6D-648A-463B-A9C1-70FDE2A4A3EA}">
      <dgm:prSet/>
      <dgm:spPr/>
      <dgm:t>
        <a:bodyPr/>
        <a:lstStyle/>
        <a:p>
          <a:endParaRPr lang="en-US"/>
        </a:p>
      </dgm:t>
    </dgm:pt>
    <dgm:pt modelId="{A6156E87-10DC-4688-B8BB-539EBA6D63A5}" type="sibTrans" cxnId="{BA6E2D6D-648A-463B-A9C1-70FDE2A4A3EA}">
      <dgm:prSet/>
      <dgm:spPr/>
      <dgm:t>
        <a:bodyPr/>
        <a:lstStyle/>
        <a:p>
          <a:endParaRPr lang="en-US"/>
        </a:p>
      </dgm:t>
    </dgm:pt>
    <dgm:pt modelId="{1018ADF7-F1CA-49E1-B129-7C7172943FA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u="sng"/>
            <a:t>Robot Specifications</a:t>
          </a:r>
          <a:endParaRPr lang="en-US"/>
        </a:p>
      </dgm:t>
    </dgm:pt>
    <dgm:pt modelId="{3D53EAE0-BE18-4472-A5FD-2B76DFC0CAD2}" type="parTrans" cxnId="{14C5624F-6AC5-4313-8DD8-A5F6703ED4A7}">
      <dgm:prSet/>
      <dgm:spPr/>
      <dgm:t>
        <a:bodyPr/>
        <a:lstStyle/>
        <a:p>
          <a:endParaRPr lang="en-US"/>
        </a:p>
      </dgm:t>
    </dgm:pt>
    <dgm:pt modelId="{387D4F11-B36B-4304-A1CA-FC314CFD5C05}" type="sibTrans" cxnId="{14C5624F-6AC5-4313-8DD8-A5F6703ED4A7}">
      <dgm:prSet/>
      <dgm:spPr/>
      <dgm:t>
        <a:bodyPr/>
        <a:lstStyle/>
        <a:p>
          <a:endParaRPr lang="en-US"/>
        </a:p>
      </dgm:t>
    </dgm:pt>
    <dgm:pt modelId="{B7FDB9E5-9B8A-43B7-8380-134F7F016D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Clearpath Jackal UGV </a:t>
          </a:r>
          <a:r>
            <a:rPr lang="en-US"/>
            <a:t>equipped</a:t>
          </a:r>
          <a:r>
            <a:rPr lang="en-US" b="1"/>
            <a:t> </a:t>
          </a:r>
          <a:r>
            <a:rPr lang="en-US"/>
            <a:t>with an </a:t>
          </a:r>
          <a:r>
            <a:rPr lang="en-US" b="1"/>
            <a:t>Intel RealSense Depth Camera D455 </a:t>
          </a:r>
          <a:r>
            <a:rPr lang="en-US"/>
            <a:t>and a </a:t>
          </a:r>
          <a:r>
            <a:rPr lang="en-US" b="1"/>
            <a:t>2D LIDAR scanner</a:t>
          </a:r>
          <a:br>
            <a:rPr lang="en-US" b="1"/>
          </a:br>
          <a:endParaRPr lang="en-US"/>
        </a:p>
      </dgm:t>
    </dgm:pt>
    <dgm:pt modelId="{69B09ECC-E2F3-4C4D-91C1-500EBBF7E56D}" type="parTrans" cxnId="{4FFD484D-03F7-4419-8621-F326810BED58}">
      <dgm:prSet/>
      <dgm:spPr/>
      <dgm:t>
        <a:bodyPr/>
        <a:lstStyle/>
        <a:p>
          <a:endParaRPr lang="en-US"/>
        </a:p>
      </dgm:t>
    </dgm:pt>
    <dgm:pt modelId="{18337BDB-9FCC-40E7-B6CE-3E44ADAA380D}" type="sibTrans" cxnId="{4FFD484D-03F7-4419-8621-F326810BED58}">
      <dgm:prSet/>
      <dgm:spPr/>
      <dgm:t>
        <a:bodyPr/>
        <a:lstStyle/>
        <a:p>
          <a:endParaRPr lang="en-US"/>
        </a:p>
      </dgm:t>
    </dgm:pt>
    <dgm:pt modelId="{E44976C2-CA1E-4E14-BBD8-EFB45D1413C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u="sng"/>
            <a:t>Software</a:t>
          </a:r>
          <a:endParaRPr lang="en-US"/>
        </a:p>
      </dgm:t>
    </dgm:pt>
    <dgm:pt modelId="{5C899482-283C-4E55-BCA0-CDBD78259A26}" type="parTrans" cxnId="{C0D51617-474B-4313-8C1D-3D3D1DBEFF44}">
      <dgm:prSet/>
      <dgm:spPr/>
      <dgm:t>
        <a:bodyPr/>
        <a:lstStyle/>
        <a:p>
          <a:endParaRPr lang="en-US"/>
        </a:p>
      </dgm:t>
    </dgm:pt>
    <dgm:pt modelId="{CB998C1E-EE6E-444A-9907-8096E770B16D}" type="sibTrans" cxnId="{C0D51617-474B-4313-8C1D-3D3D1DBEFF44}">
      <dgm:prSet/>
      <dgm:spPr/>
      <dgm:t>
        <a:bodyPr/>
        <a:lstStyle/>
        <a:p>
          <a:endParaRPr lang="en-US"/>
        </a:p>
      </dgm:t>
    </dgm:pt>
    <dgm:pt modelId="{576A1EF3-0B35-4E86-84DB-93DA94E502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ROS Navigation Stack </a:t>
          </a:r>
          <a:r>
            <a:rPr lang="en-US"/>
            <a:t>and custom </a:t>
          </a:r>
          <a:r>
            <a:rPr lang="en-US" b="1"/>
            <a:t>Python ROS nodes</a:t>
          </a:r>
          <a:endParaRPr lang="en-US"/>
        </a:p>
      </dgm:t>
    </dgm:pt>
    <dgm:pt modelId="{A966A076-BD40-495E-8DDD-BA1F440FB076}" type="parTrans" cxnId="{42D9EC6C-8E0F-461A-9612-DF050D56D7CB}">
      <dgm:prSet/>
      <dgm:spPr/>
      <dgm:t>
        <a:bodyPr/>
        <a:lstStyle/>
        <a:p>
          <a:endParaRPr lang="en-US"/>
        </a:p>
      </dgm:t>
    </dgm:pt>
    <dgm:pt modelId="{F411C185-E121-402E-865D-71519418D4CC}" type="sibTrans" cxnId="{42D9EC6C-8E0F-461A-9612-DF050D56D7CB}">
      <dgm:prSet/>
      <dgm:spPr/>
      <dgm:t>
        <a:bodyPr/>
        <a:lstStyle/>
        <a:p>
          <a:endParaRPr lang="en-US"/>
        </a:p>
      </dgm:t>
    </dgm:pt>
    <dgm:pt modelId="{64189DFC-8AB2-477D-BE74-20E577D5748E}" type="pres">
      <dgm:prSet presAssocID="{42882781-D054-4A25-8776-F0CDE729389E}" presName="root" presStyleCnt="0">
        <dgm:presLayoutVars>
          <dgm:dir/>
          <dgm:resizeHandles val="exact"/>
        </dgm:presLayoutVars>
      </dgm:prSet>
      <dgm:spPr/>
    </dgm:pt>
    <dgm:pt modelId="{3EC0FAC5-7B4E-4484-B2CD-ED2BF16F55CE}" type="pres">
      <dgm:prSet presAssocID="{0BE78FF7-E37F-4C3F-AE6D-163B5C6E2809}" presName="compNode" presStyleCnt="0"/>
      <dgm:spPr/>
    </dgm:pt>
    <dgm:pt modelId="{30EEFCDD-A4BB-464F-B514-030A04588858}" type="pres">
      <dgm:prSet presAssocID="{0BE78FF7-E37F-4C3F-AE6D-163B5C6E280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osk"/>
        </a:ext>
      </dgm:extLst>
    </dgm:pt>
    <dgm:pt modelId="{53860F90-AE7B-4ADB-AB04-FF56CAF4091A}" type="pres">
      <dgm:prSet presAssocID="{0BE78FF7-E37F-4C3F-AE6D-163B5C6E2809}" presName="iconSpace" presStyleCnt="0"/>
      <dgm:spPr/>
    </dgm:pt>
    <dgm:pt modelId="{5E220BAB-68D4-4CD7-AF51-2AB0F7DFE2A3}" type="pres">
      <dgm:prSet presAssocID="{0BE78FF7-E37F-4C3F-AE6D-163B5C6E2809}" presName="parTx" presStyleLbl="revTx" presStyleIdx="0" presStyleCnt="6">
        <dgm:presLayoutVars>
          <dgm:chMax val="0"/>
          <dgm:chPref val="0"/>
        </dgm:presLayoutVars>
      </dgm:prSet>
      <dgm:spPr/>
    </dgm:pt>
    <dgm:pt modelId="{266EE5CE-4D83-411F-A8E9-1DAC7CB38468}" type="pres">
      <dgm:prSet presAssocID="{0BE78FF7-E37F-4C3F-AE6D-163B5C6E2809}" presName="txSpace" presStyleCnt="0"/>
      <dgm:spPr/>
    </dgm:pt>
    <dgm:pt modelId="{0D7E237C-3908-402D-AA57-8039238E69AF}" type="pres">
      <dgm:prSet presAssocID="{0BE78FF7-E37F-4C3F-AE6D-163B5C6E2809}" presName="desTx" presStyleLbl="revTx" presStyleIdx="1" presStyleCnt="6">
        <dgm:presLayoutVars/>
      </dgm:prSet>
      <dgm:spPr/>
    </dgm:pt>
    <dgm:pt modelId="{75A25892-435C-4F56-88EB-BDFCF3B54453}" type="pres">
      <dgm:prSet presAssocID="{CBE62F78-CE20-4A4F-9545-C89F6276AD54}" presName="sibTrans" presStyleCnt="0"/>
      <dgm:spPr/>
    </dgm:pt>
    <dgm:pt modelId="{0F31563B-8E21-4D8D-AEA9-53FEBC1E23A7}" type="pres">
      <dgm:prSet presAssocID="{1018ADF7-F1CA-49E1-B129-7C7172943FAC}" presName="compNode" presStyleCnt="0"/>
      <dgm:spPr/>
    </dgm:pt>
    <dgm:pt modelId="{DD2704D0-F20D-460C-854F-5958581D8825}" type="pres">
      <dgm:prSet presAssocID="{1018ADF7-F1CA-49E1-B129-7C7172943FA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D8B96F1A-1DA5-4F97-8F2D-024367A4E56A}" type="pres">
      <dgm:prSet presAssocID="{1018ADF7-F1CA-49E1-B129-7C7172943FAC}" presName="iconSpace" presStyleCnt="0"/>
      <dgm:spPr/>
    </dgm:pt>
    <dgm:pt modelId="{93D74BE9-5227-4CCC-9A9F-457CE92B1C44}" type="pres">
      <dgm:prSet presAssocID="{1018ADF7-F1CA-49E1-B129-7C7172943FAC}" presName="parTx" presStyleLbl="revTx" presStyleIdx="2" presStyleCnt="6">
        <dgm:presLayoutVars>
          <dgm:chMax val="0"/>
          <dgm:chPref val="0"/>
        </dgm:presLayoutVars>
      </dgm:prSet>
      <dgm:spPr/>
    </dgm:pt>
    <dgm:pt modelId="{9131188E-3C88-4F0E-BA39-A0EE8383B6B6}" type="pres">
      <dgm:prSet presAssocID="{1018ADF7-F1CA-49E1-B129-7C7172943FAC}" presName="txSpace" presStyleCnt="0"/>
      <dgm:spPr/>
    </dgm:pt>
    <dgm:pt modelId="{C571BF52-AED8-424D-BAB2-6B53F20F4DB3}" type="pres">
      <dgm:prSet presAssocID="{1018ADF7-F1CA-49E1-B129-7C7172943FAC}" presName="desTx" presStyleLbl="revTx" presStyleIdx="3" presStyleCnt="6">
        <dgm:presLayoutVars/>
      </dgm:prSet>
      <dgm:spPr/>
    </dgm:pt>
    <dgm:pt modelId="{D51C68A3-E98D-46B5-B7DE-4D2E78105117}" type="pres">
      <dgm:prSet presAssocID="{387D4F11-B36B-4304-A1CA-FC314CFD5C05}" presName="sibTrans" presStyleCnt="0"/>
      <dgm:spPr/>
    </dgm:pt>
    <dgm:pt modelId="{DCAD01F9-CBBE-4756-9A19-7795E9E8BB81}" type="pres">
      <dgm:prSet presAssocID="{E44976C2-CA1E-4E14-BBD8-EFB45D1413C5}" presName="compNode" presStyleCnt="0"/>
      <dgm:spPr/>
    </dgm:pt>
    <dgm:pt modelId="{648B7211-2A33-4822-8680-89928DBF0624}" type="pres">
      <dgm:prSet presAssocID="{E44976C2-CA1E-4E14-BBD8-EFB45D1413C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0ED0C434-0668-4249-B288-8B37341A8CBD}" type="pres">
      <dgm:prSet presAssocID="{E44976C2-CA1E-4E14-BBD8-EFB45D1413C5}" presName="iconSpace" presStyleCnt="0"/>
      <dgm:spPr/>
    </dgm:pt>
    <dgm:pt modelId="{008FAC4E-FEBD-42A2-A25B-8232E68C7239}" type="pres">
      <dgm:prSet presAssocID="{E44976C2-CA1E-4E14-BBD8-EFB45D1413C5}" presName="parTx" presStyleLbl="revTx" presStyleIdx="4" presStyleCnt="6">
        <dgm:presLayoutVars>
          <dgm:chMax val="0"/>
          <dgm:chPref val="0"/>
        </dgm:presLayoutVars>
      </dgm:prSet>
      <dgm:spPr/>
    </dgm:pt>
    <dgm:pt modelId="{96B232AF-13D8-40DB-B6D3-9AE2F3307A1E}" type="pres">
      <dgm:prSet presAssocID="{E44976C2-CA1E-4E14-BBD8-EFB45D1413C5}" presName="txSpace" presStyleCnt="0"/>
      <dgm:spPr/>
    </dgm:pt>
    <dgm:pt modelId="{658255B3-39C9-4152-8E20-830CCE829A98}" type="pres">
      <dgm:prSet presAssocID="{E44976C2-CA1E-4E14-BBD8-EFB45D1413C5}" presName="desTx" presStyleLbl="revTx" presStyleIdx="5" presStyleCnt="6">
        <dgm:presLayoutVars/>
      </dgm:prSet>
      <dgm:spPr/>
    </dgm:pt>
  </dgm:ptLst>
  <dgm:cxnLst>
    <dgm:cxn modelId="{C0D51617-474B-4313-8C1D-3D3D1DBEFF44}" srcId="{42882781-D054-4A25-8776-F0CDE729389E}" destId="{E44976C2-CA1E-4E14-BBD8-EFB45D1413C5}" srcOrd="2" destOrd="0" parTransId="{5C899482-283C-4E55-BCA0-CDBD78259A26}" sibTransId="{CB998C1E-EE6E-444A-9907-8096E770B16D}"/>
    <dgm:cxn modelId="{360AF33B-E565-4C54-9621-EDEE590D83B2}" type="presOf" srcId="{42882781-D054-4A25-8776-F0CDE729389E}" destId="{64189DFC-8AB2-477D-BE74-20E577D5748E}" srcOrd="0" destOrd="0" presId="urn:microsoft.com/office/officeart/2018/5/layout/CenteredIconLabelDescriptionList"/>
    <dgm:cxn modelId="{1A096467-94BA-4974-8EEE-52B5C693AD21}" type="presOf" srcId="{B7FDB9E5-9B8A-43B7-8380-134F7F016DB4}" destId="{C571BF52-AED8-424D-BAB2-6B53F20F4DB3}" srcOrd="0" destOrd="0" presId="urn:microsoft.com/office/officeart/2018/5/layout/CenteredIconLabelDescriptionList"/>
    <dgm:cxn modelId="{42D9EC6C-8E0F-461A-9612-DF050D56D7CB}" srcId="{E44976C2-CA1E-4E14-BBD8-EFB45D1413C5}" destId="{576A1EF3-0B35-4E86-84DB-93DA94E502C0}" srcOrd="0" destOrd="0" parTransId="{A966A076-BD40-495E-8DDD-BA1F440FB076}" sibTransId="{F411C185-E121-402E-865D-71519418D4CC}"/>
    <dgm:cxn modelId="{BA6E2D6D-648A-463B-A9C1-70FDE2A4A3EA}" srcId="{0BE78FF7-E37F-4C3F-AE6D-163B5C6E2809}" destId="{9A93559E-1C8D-43C4-9C20-5C608A3354D7}" srcOrd="1" destOrd="0" parTransId="{E44292F9-BD2F-4526-8796-235320B9A4BF}" sibTransId="{A6156E87-10DC-4688-B8BB-539EBA6D63A5}"/>
    <dgm:cxn modelId="{4FFD484D-03F7-4419-8621-F326810BED58}" srcId="{1018ADF7-F1CA-49E1-B129-7C7172943FAC}" destId="{B7FDB9E5-9B8A-43B7-8380-134F7F016DB4}" srcOrd="0" destOrd="0" parTransId="{69B09ECC-E2F3-4C4D-91C1-500EBBF7E56D}" sibTransId="{18337BDB-9FCC-40E7-B6CE-3E44ADAA380D}"/>
    <dgm:cxn modelId="{14C5624F-6AC5-4313-8DD8-A5F6703ED4A7}" srcId="{42882781-D054-4A25-8776-F0CDE729389E}" destId="{1018ADF7-F1CA-49E1-B129-7C7172943FAC}" srcOrd="1" destOrd="0" parTransId="{3D53EAE0-BE18-4472-A5FD-2B76DFC0CAD2}" sibTransId="{387D4F11-B36B-4304-A1CA-FC314CFD5C05}"/>
    <dgm:cxn modelId="{59501F83-C3A3-45CD-88D8-090D2055B2DA}" srcId="{42882781-D054-4A25-8776-F0CDE729389E}" destId="{0BE78FF7-E37F-4C3F-AE6D-163B5C6E2809}" srcOrd="0" destOrd="0" parTransId="{0DB4C205-5426-4EA2-8195-B4245D2425C8}" sibTransId="{CBE62F78-CE20-4A4F-9545-C89F6276AD54}"/>
    <dgm:cxn modelId="{3423E18F-2EAE-4B1C-B61B-C6CDCB73A7D4}" srcId="{0BE78FF7-E37F-4C3F-AE6D-163B5C6E2809}" destId="{14E47C35-2EDD-4376-85E3-D82A4A081A59}" srcOrd="0" destOrd="0" parTransId="{622B805E-EA66-4CB7-9A50-C598972E8B58}" sibTransId="{013A280A-D5ED-420B-9DB0-F26B8D686A52}"/>
    <dgm:cxn modelId="{7500ACB1-BDF5-4FFA-8979-3D149385139E}" type="presOf" srcId="{576A1EF3-0B35-4E86-84DB-93DA94E502C0}" destId="{658255B3-39C9-4152-8E20-830CCE829A98}" srcOrd="0" destOrd="0" presId="urn:microsoft.com/office/officeart/2018/5/layout/CenteredIconLabelDescriptionList"/>
    <dgm:cxn modelId="{BF3AAEB8-23A6-4D66-996E-0287B7B6ED5C}" type="presOf" srcId="{9A93559E-1C8D-43C4-9C20-5C608A3354D7}" destId="{0D7E237C-3908-402D-AA57-8039238E69AF}" srcOrd="0" destOrd="1" presId="urn:microsoft.com/office/officeart/2018/5/layout/CenteredIconLabelDescriptionList"/>
    <dgm:cxn modelId="{65C65BD5-16ED-4B08-A86F-640ABD838103}" type="presOf" srcId="{E44976C2-CA1E-4E14-BBD8-EFB45D1413C5}" destId="{008FAC4E-FEBD-42A2-A25B-8232E68C7239}" srcOrd="0" destOrd="0" presId="urn:microsoft.com/office/officeart/2018/5/layout/CenteredIconLabelDescriptionList"/>
    <dgm:cxn modelId="{EE72DFE9-4499-4397-9013-7EAACAE451BB}" type="presOf" srcId="{14E47C35-2EDD-4376-85E3-D82A4A081A59}" destId="{0D7E237C-3908-402D-AA57-8039238E69AF}" srcOrd="0" destOrd="0" presId="urn:microsoft.com/office/officeart/2018/5/layout/CenteredIconLabelDescriptionList"/>
    <dgm:cxn modelId="{4765A5F6-AC99-47EB-AE58-414E97434476}" type="presOf" srcId="{0BE78FF7-E37F-4C3F-AE6D-163B5C6E2809}" destId="{5E220BAB-68D4-4CD7-AF51-2AB0F7DFE2A3}" srcOrd="0" destOrd="0" presId="urn:microsoft.com/office/officeart/2018/5/layout/CenteredIconLabelDescriptionList"/>
    <dgm:cxn modelId="{266434F7-D4BB-4ED7-B156-4BF230369C77}" type="presOf" srcId="{1018ADF7-F1CA-49E1-B129-7C7172943FAC}" destId="{93D74BE9-5227-4CCC-9A9F-457CE92B1C44}" srcOrd="0" destOrd="0" presId="urn:microsoft.com/office/officeart/2018/5/layout/CenteredIconLabelDescriptionList"/>
    <dgm:cxn modelId="{2202BB4D-AA65-43CE-B4AE-987FE4E490C8}" type="presParOf" srcId="{64189DFC-8AB2-477D-BE74-20E577D5748E}" destId="{3EC0FAC5-7B4E-4484-B2CD-ED2BF16F55CE}" srcOrd="0" destOrd="0" presId="urn:microsoft.com/office/officeart/2018/5/layout/CenteredIconLabelDescriptionList"/>
    <dgm:cxn modelId="{0FAFA1BE-23BA-4963-B62E-C8CF218FE467}" type="presParOf" srcId="{3EC0FAC5-7B4E-4484-B2CD-ED2BF16F55CE}" destId="{30EEFCDD-A4BB-464F-B514-030A04588858}" srcOrd="0" destOrd="0" presId="urn:microsoft.com/office/officeart/2018/5/layout/CenteredIconLabelDescriptionList"/>
    <dgm:cxn modelId="{E8FF7BD4-1143-4706-A955-7A291CD0B4D3}" type="presParOf" srcId="{3EC0FAC5-7B4E-4484-B2CD-ED2BF16F55CE}" destId="{53860F90-AE7B-4ADB-AB04-FF56CAF4091A}" srcOrd="1" destOrd="0" presId="urn:microsoft.com/office/officeart/2018/5/layout/CenteredIconLabelDescriptionList"/>
    <dgm:cxn modelId="{71F26927-3C0F-4D9D-B6AA-7E77AB8D66CD}" type="presParOf" srcId="{3EC0FAC5-7B4E-4484-B2CD-ED2BF16F55CE}" destId="{5E220BAB-68D4-4CD7-AF51-2AB0F7DFE2A3}" srcOrd="2" destOrd="0" presId="urn:microsoft.com/office/officeart/2018/5/layout/CenteredIconLabelDescriptionList"/>
    <dgm:cxn modelId="{656A095E-6B5E-44F5-9462-2FDC4DB04D90}" type="presParOf" srcId="{3EC0FAC5-7B4E-4484-B2CD-ED2BF16F55CE}" destId="{266EE5CE-4D83-411F-A8E9-1DAC7CB38468}" srcOrd="3" destOrd="0" presId="urn:microsoft.com/office/officeart/2018/5/layout/CenteredIconLabelDescriptionList"/>
    <dgm:cxn modelId="{DA30F162-2367-4532-AD5D-8E3DBFBD6496}" type="presParOf" srcId="{3EC0FAC5-7B4E-4484-B2CD-ED2BF16F55CE}" destId="{0D7E237C-3908-402D-AA57-8039238E69AF}" srcOrd="4" destOrd="0" presId="urn:microsoft.com/office/officeart/2018/5/layout/CenteredIconLabelDescriptionList"/>
    <dgm:cxn modelId="{B504F9A3-3F48-4DBF-A63C-B50CAB393BD3}" type="presParOf" srcId="{64189DFC-8AB2-477D-BE74-20E577D5748E}" destId="{75A25892-435C-4F56-88EB-BDFCF3B54453}" srcOrd="1" destOrd="0" presId="urn:microsoft.com/office/officeart/2018/5/layout/CenteredIconLabelDescriptionList"/>
    <dgm:cxn modelId="{2F942AAF-4287-43F2-AE6B-CC55417CE773}" type="presParOf" srcId="{64189DFC-8AB2-477D-BE74-20E577D5748E}" destId="{0F31563B-8E21-4D8D-AEA9-53FEBC1E23A7}" srcOrd="2" destOrd="0" presId="urn:microsoft.com/office/officeart/2018/5/layout/CenteredIconLabelDescriptionList"/>
    <dgm:cxn modelId="{122E9DAA-CFDA-4F68-B639-27DFC800ED15}" type="presParOf" srcId="{0F31563B-8E21-4D8D-AEA9-53FEBC1E23A7}" destId="{DD2704D0-F20D-460C-854F-5958581D8825}" srcOrd="0" destOrd="0" presId="urn:microsoft.com/office/officeart/2018/5/layout/CenteredIconLabelDescriptionList"/>
    <dgm:cxn modelId="{38332B9E-AFC2-43F6-9E77-166E5A1D4996}" type="presParOf" srcId="{0F31563B-8E21-4D8D-AEA9-53FEBC1E23A7}" destId="{D8B96F1A-1DA5-4F97-8F2D-024367A4E56A}" srcOrd="1" destOrd="0" presId="urn:microsoft.com/office/officeart/2018/5/layout/CenteredIconLabelDescriptionList"/>
    <dgm:cxn modelId="{C258B9A9-83D5-439A-94AD-9809504F1C84}" type="presParOf" srcId="{0F31563B-8E21-4D8D-AEA9-53FEBC1E23A7}" destId="{93D74BE9-5227-4CCC-9A9F-457CE92B1C44}" srcOrd="2" destOrd="0" presId="urn:microsoft.com/office/officeart/2018/5/layout/CenteredIconLabelDescriptionList"/>
    <dgm:cxn modelId="{63034287-6D3C-4F20-90C1-D3FF012B3CC4}" type="presParOf" srcId="{0F31563B-8E21-4D8D-AEA9-53FEBC1E23A7}" destId="{9131188E-3C88-4F0E-BA39-A0EE8383B6B6}" srcOrd="3" destOrd="0" presId="urn:microsoft.com/office/officeart/2018/5/layout/CenteredIconLabelDescriptionList"/>
    <dgm:cxn modelId="{E5F4392A-0B23-4531-8F3C-E2CB5A357524}" type="presParOf" srcId="{0F31563B-8E21-4D8D-AEA9-53FEBC1E23A7}" destId="{C571BF52-AED8-424D-BAB2-6B53F20F4DB3}" srcOrd="4" destOrd="0" presId="urn:microsoft.com/office/officeart/2018/5/layout/CenteredIconLabelDescriptionList"/>
    <dgm:cxn modelId="{3DBB8796-0105-4ED9-ABA1-10061F23B282}" type="presParOf" srcId="{64189DFC-8AB2-477D-BE74-20E577D5748E}" destId="{D51C68A3-E98D-46B5-B7DE-4D2E78105117}" srcOrd="3" destOrd="0" presId="urn:microsoft.com/office/officeart/2018/5/layout/CenteredIconLabelDescriptionList"/>
    <dgm:cxn modelId="{A1F63EB9-1B6A-41AA-BD6D-29AE96F8DFAA}" type="presParOf" srcId="{64189DFC-8AB2-477D-BE74-20E577D5748E}" destId="{DCAD01F9-CBBE-4756-9A19-7795E9E8BB81}" srcOrd="4" destOrd="0" presId="urn:microsoft.com/office/officeart/2018/5/layout/CenteredIconLabelDescriptionList"/>
    <dgm:cxn modelId="{D2F81FAF-B1E8-4622-B035-4C2D1B4AE783}" type="presParOf" srcId="{DCAD01F9-CBBE-4756-9A19-7795E9E8BB81}" destId="{648B7211-2A33-4822-8680-89928DBF0624}" srcOrd="0" destOrd="0" presId="urn:microsoft.com/office/officeart/2018/5/layout/CenteredIconLabelDescriptionList"/>
    <dgm:cxn modelId="{8DB52E9C-50C6-4452-AD74-71E4227051D5}" type="presParOf" srcId="{DCAD01F9-CBBE-4756-9A19-7795E9E8BB81}" destId="{0ED0C434-0668-4249-B288-8B37341A8CBD}" srcOrd="1" destOrd="0" presId="urn:microsoft.com/office/officeart/2018/5/layout/CenteredIconLabelDescriptionList"/>
    <dgm:cxn modelId="{7D4EE477-E2A1-48C8-AC09-2C552D9447CA}" type="presParOf" srcId="{DCAD01F9-CBBE-4756-9A19-7795E9E8BB81}" destId="{008FAC4E-FEBD-42A2-A25B-8232E68C7239}" srcOrd="2" destOrd="0" presId="urn:microsoft.com/office/officeart/2018/5/layout/CenteredIconLabelDescriptionList"/>
    <dgm:cxn modelId="{1E37DF9A-2EA2-4901-AFE9-79479A7B724C}" type="presParOf" srcId="{DCAD01F9-CBBE-4756-9A19-7795E9E8BB81}" destId="{96B232AF-13D8-40DB-B6D3-9AE2F3307A1E}" srcOrd="3" destOrd="0" presId="urn:microsoft.com/office/officeart/2018/5/layout/CenteredIconLabelDescriptionList"/>
    <dgm:cxn modelId="{1116CF17-82B3-43BC-B098-9937D74FB86F}" type="presParOf" srcId="{DCAD01F9-CBBE-4756-9A19-7795E9E8BB81}" destId="{658255B3-39C9-4152-8E20-830CCE829A9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FB4E75-B142-482F-A802-1ACC893547F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E80C42-4411-4C42-B4EE-302F04C10FE7}">
      <dgm:prSet/>
      <dgm:spPr/>
      <dgm:t>
        <a:bodyPr/>
        <a:lstStyle/>
        <a:p>
          <a:r>
            <a:rPr lang="en-US" b="1" u="sng"/>
            <a:t>YOLO v3 </a:t>
          </a:r>
          <a:endParaRPr lang="en-US" u="sng"/>
        </a:p>
      </dgm:t>
    </dgm:pt>
    <dgm:pt modelId="{AB80D41C-66C8-47B8-9DBD-26BC01AEC662}" type="parTrans" cxnId="{614936D0-425D-4F5B-93A9-B52A328FE55F}">
      <dgm:prSet/>
      <dgm:spPr/>
      <dgm:t>
        <a:bodyPr/>
        <a:lstStyle/>
        <a:p>
          <a:endParaRPr lang="en-US"/>
        </a:p>
      </dgm:t>
    </dgm:pt>
    <dgm:pt modelId="{FC776DA3-E69C-4B75-BE4B-F5BC8A91EBD4}" type="sibTrans" cxnId="{614936D0-425D-4F5B-93A9-B52A328FE55F}">
      <dgm:prSet/>
      <dgm:spPr/>
      <dgm:t>
        <a:bodyPr/>
        <a:lstStyle/>
        <a:p>
          <a:endParaRPr lang="en-US"/>
        </a:p>
      </dgm:t>
    </dgm:pt>
    <dgm:pt modelId="{886284CB-4D6D-4055-BE38-FADFC7B0EC28}">
      <dgm:prSet/>
      <dgm:spPr/>
      <dgm:t>
        <a:bodyPr/>
        <a:lstStyle/>
        <a:p>
          <a:r>
            <a:rPr lang="en-US"/>
            <a:t>Utilizes the YOLO ROS package</a:t>
          </a:r>
        </a:p>
      </dgm:t>
    </dgm:pt>
    <dgm:pt modelId="{3C7E71B2-DB23-4C2D-AFB1-5AC4F573D506}" type="parTrans" cxnId="{99CB4F3C-68EA-412A-9430-0B2729D31972}">
      <dgm:prSet/>
      <dgm:spPr/>
      <dgm:t>
        <a:bodyPr/>
        <a:lstStyle/>
        <a:p>
          <a:endParaRPr lang="en-US"/>
        </a:p>
      </dgm:t>
    </dgm:pt>
    <dgm:pt modelId="{91BB39C7-D94B-4BE5-BD03-8A49A2ABD9F4}" type="sibTrans" cxnId="{99CB4F3C-68EA-412A-9430-0B2729D31972}">
      <dgm:prSet/>
      <dgm:spPr/>
      <dgm:t>
        <a:bodyPr/>
        <a:lstStyle/>
        <a:p>
          <a:endParaRPr lang="en-US"/>
        </a:p>
      </dgm:t>
    </dgm:pt>
    <dgm:pt modelId="{F585A854-E92D-4A87-9256-07C8D04019B5}">
      <dgm:prSet/>
      <dgm:spPr/>
      <dgm:t>
        <a:bodyPr/>
        <a:lstStyle/>
        <a:p>
          <a:r>
            <a:rPr lang="en-US"/>
            <a:t>Performs object detection on the RGB Image output of the Realsense Camera</a:t>
          </a:r>
        </a:p>
      </dgm:t>
    </dgm:pt>
    <dgm:pt modelId="{F9F98427-84CC-4352-A706-9F797EA5E4BD}" type="parTrans" cxnId="{31800103-9710-40EB-866A-D6E4FC35C885}">
      <dgm:prSet/>
      <dgm:spPr/>
      <dgm:t>
        <a:bodyPr/>
        <a:lstStyle/>
        <a:p>
          <a:endParaRPr lang="en-US"/>
        </a:p>
      </dgm:t>
    </dgm:pt>
    <dgm:pt modelId="{A379A996-9FA2-4F45-B5D5-01190AF59F9A}" type="sibTrans" cxnId="{31800103-9710-40EB-866A-D6E4FC35C885}">
      <dgm:prSet/>
      <dgm:spPr/>
      <dgm:t>
        <a:bodyPr/>
        <a:lstStyle/>
        <a:p>
          <a:endParaRPr lang="en-US"/>
        </a:p>
      </dgm:t>
    </dgm:pt>
    <dgm:pt modelId="{1D4BF331-F9DE-41D6-B9F4-31321033324B}">
      <dgm:prSet/>
      <dgm:spPr/>
      <dgm:t>
        <a:bodyPr/>
        <a:lstStyle/>
        <a:p>
          <a:r>
            <a:rPr lang="en-US" b="1" u="sng"/>
            <a:t>YOLO Postprocessing</a:t>
          </a:r>
          <a:endParaRPr lang="en-US" u="sng"/>
        </a:p>
      </dgm:t>
    </dgm:pt>
    <dgm:pt modelId="{1706F252-D450-4DD7-8F3D-80FA0DE9B8B1}" type="parTrans" cxnId="{2079AA95-2378-4028-B8D0-877CFB75CC3C}">
      <dgm:prSet/>
      <dgm:spPr/>
      <dgm:t>
        <a:bodyPr/>
        <a:lstStyle/>
        <a:p>
          <a:endParaRPr lang="en-US"/>
        </a:p>
      </dgm:t>
    </dgm:pt>
    <dgm:pt modelId="{3FFADBAB-5B6B-4ED1-AB74-A1609541C6CF}" type="sibTrans" cxnId="{2079AA95-2378-4028-B8D0-877CFB75CC3C}">
      <dgm:prSet/>
      <dgm:spPr/>
      <dgm:t>
        <a:bodyPr/>
        <a:lstStyle/>
        <a:p>
          <a:endParaRPr lang="en-US"/>
        </a:p>
      </dgm:t>
    </dgm:pt>
    <dgm:pt modelId="{06F01ED6-91A9-48AE-B8CD-59F6A3B9B28F}">
      <dgm:prSet/>
      <dgm:spPr/>
      <dgm:t>
        <a:bodyPr/>
        <a:lstStyle/>
        <a:p>
          <a:r>
            <a:rPr lang="en-US"/>
            <a:t>Maps from the pixel coordinates of the detected objects to their Cartesian coordinates in space</a:t>
          </a:r>
        </a:p>
      </dgm:t>
    </dgm:pt>
    <dgm:pt modelId="{44B16393-2ACD-4577-BB7C-5856018A400F}" type="parTrans" cxnId="{6F68C666-AF17-4109-AEFC-07163F7A9E78}">
      <dgm:prSet/>
      <dgm:spPr/>
      <dgm:t>
        <a:bodyPr/>
        <a:lstStyle/>
        <a:p>
          <a:endParaRPr lang="en-US"/>
        </a:p>
      </dgm:t>
    </dgm:pt>
    <dgm:pt modelId="{0E1B25A6-CFBD-44F7-A274-2451062264D3}" type="sibTrans" cxnId="{6F68C666-AF17-4109-AEFC-07163F7A9E78}">
      <dgm:prSet/>
      <dgm:spPr/>
      <dgm:t>
        <a:bodyPr/>
        <a:lstStyle/>
        <a:p>
          <a:endParaRPr lang="en-US"/>
        </a:p>
      </dgm:t>
    </dgm:pt>
    <dgm:pt modelId="{265FAB9F-B2E3-4857-BBA0-2C0A95C2130C}">
      <dgm:prSet/>
      <dgm:spPr/>
      <dgm:t>
        <a:bodyPr/>
        <a:lstStyle/>
        <a:p>
          <a:r>
            <a:rPr lang="en-US"/>
            <a:t>Utilizes data from the Realsense Depth Image </a:t>
          </a:r>
          <a:r>
            <a:rPr lang="en-US" b="1">
              <a:latin typeface="Calibri Light" panose="020F0302020204030204"/>
            </a:rPr>
            <a:t>output</a:t>
          </a:r>
          <a:endParaRPr lang="en-US" b="1"/>
        </a:p>
      </dgm:t>
    </dgm:pt>
    <dgm:pt modelId="{9E995814-8DCE-4CC3-B0FA-45B5C2BDA353}" type="parTrans" cxnId="{7BD012CC-A622-4204-8C21-ABE419FDCD3B}">
      <dgm:prSet/>
      <dgm:spPr/>
      <dgm:t>
        <a:bodyPr/>
        <a:lstStyle/>
        <a:p>
          <a:endParaRPr lang="en-US"/>
        </a:p>
      </dgm:t>
    </dgm:pt>
    <dgm:pt modelId="{3F676432-E094-4218-93BB-00FC09AA1024}" type="sibTrans" cxnId="{7BD012CC-A622-4204-8C21-ABE419FDCD3B}">
      <dgm:prSet/>
      <dgm:spPr/>
      <dgm:t>
        <a:bodyPr/>
        <a:lstStyle/>
        <a:p>
          <a:endParaRPr lang="en-US"/>
        </a:p>
      </dgm:t>
    </dgm:pt>
    <dgm:pt modelId="{2FE7C25F-9BFB-495C-8462-9B7E9E7EDFF0}">
      <dgm:prSet/>
      <dgm:spPr/>
      <dgm:t>
        <a:bodyPr/>
        <a:lstStyle/>
        <a:p>
          <a:r>
            <a:rPr lang="en-US" b="1" u="sng"/>
            <a:t>Human Safety Area (HSA) Fusion</a:t>
          </a:r>
          <a:endParaRPr lang="en-US" u="sng"/>
        </a:p>
      </dgm:t>
    </dgm:pt>
    <dgm:pt modelId="{790A0259-1B5A-4B29-9514-EA87D3939471}" type="parTrans" cxnId="{AB9FE9E5-B2F1-4AAB-8530-EE12C08F547A}">
      <dgm:prSet/>
      <dgm:spPr/>
      <dgm:t>
        <a:bodyPr/>
        <a:lstStyle/>
        <a:p>
          <a:endParaRPr lang="en-US"/>
        </a:p>
      </dgm:t>
    </dgm:pt>
    <dgm:pt modelId="{1364A7AE-0C34-4403-BE42-BCDBC77E42C2}" type="sibTrans" cxnId="{AB9FE9E5-B2F1-4AAB-8530-EE12C08F547A}">
      <dgm:prSet/>
      <dgm:spPr/>
      <dgm:t>
        <a:bodyPr/>
        <a:lstStyle/>
        <a:p>
          <a:endParaRPr lang="en-US"/>
        </a:p>
      </dgm:t>
    </dgm:pt>
    <dgm:pt modelId="{69A36F0E-6965-463C-81F1-AD08431C8C0C}">
      <dgm:prSet/>
      <dgm:spPr/>
      <dgm:t>
        <a:bodyPr/>
        <a:lstStyle/>
        <a:p>
          <a:pPr rtl="0"/>
          <a:r>
            <a:rPr lang="en-US"/>
            <a:t>Generates a circular safety region around each detected per</a:t>
          </a:r>
          <a:r>
            <a:rPr lang="en-US" b="0"/>
            <a:t>son</a:t>
          </a:r>
          <a:r>
            <a:rPr lang="en-US" b="1"/>
            <a:t> </a:t>
          </a:r>
          <a:r>
            <a:rPr lang="en-US" b="1">
              <a:latin typeface="Calibri Light" panose="020F0302020204030204"/>
            </a:rPr>
            <a:t>based on the Cartesian</a:t>
          </a:r>
          <a:r>
            <a:rPr lang="en-US"/>
            <a:t> coordinates</a:t>
          </a:r>
        </a:p>
      </dgm:t>
    </dgm:pt>
    <dgm:pt modelId="{882CF9E9-F1F2-4032-B485-16A0C15B2034}" type="parTrans" cxnId="{9AE05985-0A96-4CAF-8F01-EC44F33221F8}">
      <dgm:prSet/>
      <dgm:spPr/>
      <dgm:t>
        <a:bodyPr/>
        <a:lstStyle/>
        <a:p>
          <a:endParaRPr lang="en-US"/>
        </a:p>
      </dgm:t>
    </dgm:pt>
    <dgm:pt modelId="{15B33491-28D6-4261-8AC6-16DB67610D6C}" type="sibTrans" cxnId="{9AE05985-0A96-4CAF-8F01-EC44F33221F8}">
      <dgm:prSet/>
      <dgm:spPr/>
      <dgm:t>
        <a:bodyPr/>
        <a:lstStyle/>
        <a:p>
          <a:endParaRPr lang="en-US"/>
        </a:p>
      </dgm:t>
    </dgm:pt>
    <dgm:pt modelId="{6BA2C45C-76EF-49F1-8D39-C1F3E1916E9A}">
      <dgm:prSet/>
      <dgm:spPr/>
      <dgm:t>
        <a:bodyPr/>
        <a:lstStyle/>
        <a:p>
          <a:r>
            <a:rPr lang="en-US"/>
            <a:t>Manipulates </a:t>
          </a:r>
          <a:r>
            <a:rPr lang="en-US" b="0"/>
            <a:t>LIDAR </a:t>
          </a:r>
          <a:r>
            <a:rPr lang="en-US"/>
            <a:t>scan data to insert safety regions</a:t>
          </a:r>
        </a:p>
      </dgm:t>
    </dgm:pt>
    <dgm:pt modelId="{76C4F767-0B32-4130-B474-BA18AB5CC370}" type="parTrans" cxnId="{1618E599-B1AE-45F5-8780-EC67D07603A6}">
      <dgm:prSet/>
      <dgm:spPr/>
      <dgm:t>
        <a:bodyPr/>
        <a:lstStyle/>
        <a:p>
          <a:endParaRPr lang="en-US"/>
        </a:p>
      </dgm:t>
    </dgm:pt>
    <dgm:pt modelId="{9035E661-3815-4688-8DA2-F6E11B0814CF}" type="sibTrans" cxnId="{1618E599-B1AE-45F5-8780-EC67D07603A6}">
      <dgm:prSet/>
      <dgm:spPr/>
      <dgm:t>
        <a:bodyPr/>
        <a:lstStyle/>
        <a:p>
          <a:endParaRPr lang="en-US"/>
        </a:p>
      </dgm:t>
    </dgm:pt>
    <dgm:pt modelId="{CBA98252-5E02-4FBB-85AE-7F1E209A70DE}" type="pres">
      <dgm:prSet presAssocID="{C5FB4E75-B142-482F-A802-1ACC893547FB}" presName="linear" presStyleCnt="0">
        <dgm:presLayoutVars>
          <dgm:dir/>
          <dgm:animLvl val="lvl"/>
          <dgm:resizeHandles val="exact"/>
        </dgm:presLayoutVars>
      </dgm:prSet>
      <dgm:spPr/>
    </dgm:pt>
    <dgm:pt modelId="{DD28E41B-20CD-4EBD-B35B-D66CA6807D96}" type="pres">
      <dgm:prSet presAssocID="{73E80C42-4411-4C42-B4EE-302F04C10FE7}" presName="parentLin" presStyleCnt="0"/>
      <dgm:spPr/>
    </dgm:pt>
    <dgm:pt modelId="{3B82A0BC-E82A-4EB4-8A01-C2E531745FD7}" type="pres">
      <dgm:prSet presAssocID="{73E80C42-4411-4C42-B4EE-302F04C10FE7}" presName="parentLeftMargin" presStyleLbl="node1" presStyleIdx="0" presStyleCnt="3"/>
      <dgm:spPr/>
    </dgm:pt>
    <dgm:pt modelId="{64EBA796-E928-4032-BE29-D681D14B5DB3}" type="pres">
      <dgm:prSet presAssocID="{73E80C42-4411-4C42-B4EE-302F04C10FE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EE85B41-B030-455F-9B44-DF408C9DF9C8}" type="pres">
      <dgm:prSet presAssocID="{73E80C42-4411-4C42-B4EE-302F04C10FE7}" presName="negativeSpace" presStyleCnt="0"/>
      <dgm:spPr/>
    </dgm:pt>
    <dgm:pt modelId="{3F2281D6-D8B9-41BF-AFD8-B4BFF1783386}" type="pres">
      <dgm:prSet presAssocID="{73E80C42-4411-4C42-B4EE-302F04C10FE7}" presName="childText" presStyleLbl="conFgAcc1" presStyleIdx="0" presStyleCnt="3">
        <dgm:presLayoutVars>
          <dgm:bulletEnabled val="1"/>
        </dgm:presLayoutVars>
      </dgm:prSet>
      <dgm:spPr/>
    </dgm:pt>
    <dgm:pt modelId="{0D672882-6A05-4879-91E8-F1BE32BC216C}" type="pres">
      <dgm:prSet presAssocID="{FC776DA3-E69C-4B75-BE4B-F5BC8A91EBD4}" presName="spaceBetweenRectangles" presStyleCnt="0"/>
      <dgm:spPr/>
    </dgm:pt>
    <dgm:pt modelId="{B8122ECC-C939-4D4F-BB13-7D5F1DDDBD41}" type="pres">
      <dgm:prSet presAssocID="{1D4BF331-F9DE-41D6-B9F4-31321033324B}" presName="parentLin" presStyleCnt="0"/>
      <dgm:spPr/>
    </dgm:pt>
    <dgm:pt modelId="{E6A3FB17-5961-4B21-A9CB-155270BEBFAD}" type="pres">
      <dgm:prSet presAssocID="{1D4BF331-F9DE-41D6-B9F4-31321033324B}" presName="parentLeftMargin" presStyleLbl="node1" presStyleIdx="0" presStyleCnt="3"/>
      <dgm:spPr/>
    </dgm:pt>
    <dgm:pt modelId="{6879E886-B935-4C4D-A733-B90D72B266B3}" type="pres">
      <dgm:prSet presAssocID="{1D4BF331-F9DE-41D6-B9F4-31321033324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1D1C968-17F7-47BE-A592-02D02B0A5955}" type="pres">
      <dgm:prSet presAssocID="{1D4BF331-F9DE-41D6-B9F4-31321033324B}" presName="negativeSpace" presStyleCnt="0"/>
      <dgm:spPr/>
    </dgm:pt>
    <dgm:pt modelId="{DC0EA191-ED01-4535-9411-53AE8390C1E2}" type="pres">
      <dgm:prSet presAssocID="{1D4BF331-F9DE-41D6-B9F4-31321033324B}" presName="childText" presStyleLbl="conFgAcc1" presStyleIdx="1" presStyleCnt="3">
        <dgm:presLayoutVars>
          <dgm:bulletEnabled val="1"/>
        </dgm:presLayoutVars>
      </dgm:prSet>
      <dgm:spPr/>
    </dgm:pt>
    <dgm:pt modelId="{82984EAF-90F5-4C71-954A-CE0B3769AE1B}" type="pres">
      <dgm:prSet presAssocID="{3FFADBAB-5B6B-4ED1-AB74-A1609541C6CF}" presName="spaceBetweenRectangles" presStyleCnt="0"/>
      <dgm:spPr/>
    </dgm:pt>
    <dgm:pt modelId="{C01EBBB9-9D35-433D-8664-8A287162AD25}" type="pres">
      <dgm:prSet presAssocID="{2FE7C25F-9BFB-495C-8462-9B7E9E7EDFF0}" presName="parentLin" presStyleCnt="0"/>
      <dgm:spPr/>
    </dgm:pt>
    <dgm:pt modelId="{BD5F458A-48C3-486F-8E30-B217F5254A61}" type="pres">
      <dgm:prSet presAssocID="{2FE7C25F-9BFB-495C-8462-9B7E9E7EDFF0}" presName="parentLeftMargin" presStyleLbl="node1" presStyleIdx="1" presStyleCnt="3"/>
      <dgm:spPr/>
    </dgm:pt>
    <dgm:pt modelId="{58F2FB6A-0599-41EA-B604-74D96F3A1B7C}" type="pres">
      <dgm:prSet presAssocID="{2FE7C25F-9BFB-495C-8462-9B7E9E7EDFF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DEA8B1A-4C74-4E4B-86C9-B85DE409DA08}" type="pres">
      <dgm:prSet presAssocID="{2FE7C25F-9BFB-495C-8462-9B7E9E7EDFF0}" presName="negativeSpace" presStyleCnt="0"/>
      <dgm:spPr/>
    </dgm:pt>
    <dgm:pt modelId="{E8646108-8175-440E-903E-2EC1F3236778}" type="pres">
      <dgm:prSet presAssocID="{2FE7C25F-9BFB-495C-8462-9B7E9E7EDFF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1800103-9710-40EB-866A-D6E4FC35C885}" srcId="{73E80C42-4411-4C42-B4EE-302F04C10FE7}" destId="{F585A854-E92D-4A87-9256-07C8D04019B5}" srcOrd="1" destOrd="0" parTransId="{F9F98427-84CC-4352-A706-9F797EA5E4BD}" sibTransId="{A379A996-9FA2-4F45-B5D5-01190AF59F9A}"/>
    <dgm:cxn modelId="{DBB90827-6960-4A61-B1A5-9BE08CDD9830}" type="presOf" srcId="{2FE7C25F-9BFB-495C-8462-9B7E9E7EDFF0}" destId="{58F2FB6A-0599-41EA-B604-74D96F3A1B7C}" srcOrd="1" destOrd="0" presId="urn:microsoft.com/office/officeart/2005/8/layout/list1"/>
    <dgm:cxn modelId="{6A114A3C-1216-4483-97F2-747F9316A666}" type="presOf" srcId="{1D4BF331-F9DE-41D6-B9F4-31321033324B}" destId="{E6A3FB17-5961-4B21-A9CB-155270BEBFAD}" srcOrd="0" destOrd="0" presId="urn:microsoft.com/office/officeart/2005/8/layout/list1"/>
    <dgm:cxn modelId="{99CB4F3C-68EA-412A-9430-0B2729D31972}" srcId="{73E80C42-4411-4C42-B4EE-302F04C10FE7}" destId="{886284CB-4D6D-4055-BE38-FADFC7B0EC28}" srcOrd="0" destOrd="0" parTransId="{3C7E71B2-DB23-4C2D-AFB1-5AC4F573D506}" sibTransId="{91BB39C7-D94B-4BE5-BD03-8A49A2ABD9F4}"/>
    <dgm:cxn modelId="{67F5605B-0CF9-4CCD-9243-5853FC387923}" type="presOf" srcId="{6BA2C45C-76EF-49F1-8D39-C1F3E1916E9A}" destId="{E8646108-8175-440E-903E-2EC1F3236778}" srcOrd="0" destOrd="1" presId="urn:microsoft.com/office/officeart/2005/8/layout/list1"/>
    <dgm:cxn modelId="{6F68C666-AF17-4109-AEFC-07163F7A9E78}" srcId="{1D4BF331-F9DE-41D6-B9F4-31321033324B}" destId="{06F01ED6-91A9-48AE-B8CD-59F6A3B9B28F}" srcOrd="0" destOrd="0" parTransId="{44B16393-2ACD-4577-BB7C-5856018A400F}" sibTransId="{0E1B25A6-CFBD-44F7-A274-2451062264D3}"/>
    <dgm:cxn modelId="{E8BC8B7C-8BDB-4BF3-834F-8188EDFBEC72}" type="presOf" srcId="{2FE7C25F-9BFB-495C-8462-9B7E9E7EDFF0}" destId="{BD5F458A-48C3-486F-8E30-B217F5254A61}" srcOrd="0" destOrd="0" presId="urn:microsoft.com/office/officeart/2005/8/layout/list1"/>
    <dgm:cxn modelId="{CBF74485-3659-4296-89E4-3C28A1A35106}" type="presOf" srcId="{73E80C42-4411-4C42-B4EE-302F04C10FE7}" destId="{3B82A0BC-E82A-4EB4-8A01-C2E531745FD7}" srcOrd="0" destOrd="0" presId="urn:microsoft.com/office/officeart/2005/8/layout/list1"/>
    <dgm:cxn modelId="{9AE05985-0A96-4CAF-8F01-EC44F33221F8}" srcId="{2FE7C25F-9BFB-495C-8462-9B7E9E7EDFF0}" destId="{69A36F0E-6965-463C-81F1-AD08431C8C0C}" srcOrd="0" destOrd="0" parTransId="{882CF9E9-F1F2-4032-B485-16A0C15B2034}" sibTransId="{15B33491-28D6-4261-8AC6-16DB67610D6C}"/>
    <dgm:cxn modelId="{2079AA95-2378-4028-B8D0-877CFB75CC3C}" srcId="{C5FB4E75-B142-482F-A802-1ACC893547FB}" destId="{1D4BF331-F9DE-41D6-B9F4-31321033324B}" srcOrd="1" destOrd="0" parTransId="{1706F252-D450-4DD7-8F3D-80FA0DE9B8B1}" sibTransId="{3FFADBAB-5B6B-4ED1-AB74-A1609541C6CF}"/>
    <dgm:cxn modelId="{1618E599-B1AE-45F5-8780-EC67D07603A6}" srcId="{2FE7C25F-9BFB-495C-8462-9B7E9E7EDFF0}" destId="{6BA2C45C-76EF-49F1-8D39-C1F3E1916E9A}" srcOrd="1" destOrd="0" parTransId="{76C4F767-0B32-4130-B474-BA18AB5CC370}" sibTransId="{9035E661-3815-4688-8DA2-F6E11B0814CF}"/>
    <dgm:cxn modelId="{4E3721C6-CFF2-4A38-AB83-385C64FE0BB0}" type="presOf" srcId="{F585A854-E92D-4A87-9256-07C8D04019B5}" destId="{3F2281D6-D8B9-41BF-AFD8-B4BFF1783386}" srcOrd="0" destOrd="1" presId="urn:microsoft.com/office/officeart/2005/8/layout/list1"/>
    <dgm:cxn modelId="{CC2722C7-9373-4B5C-B339-0A0343DAE17F}" type="presOf" srcId="{06F01ED6-91A9-48AE-B8CD-59F6A3B9B28F}" destId="{DC0EA191-ED01-4535-9411-53AE8390C1E2}" srcOrd="0" destOrd="0" presId="urn:microsoft.com/office/officeart/2005/8/layout/list1"/>
    <dgm:cxn modelId="{7BD012CC-A622-4204-8C21-ABE419FDCD3B}" srcId="{1D4BF331-F9DE-41D6-B9F4-31321033324B}" destId="{265FAB9F-B2E3-4857-BBA0-2C0A95C2130C}" srcOrd="1" destOrd="0" parTransId="{9E995814-8DCE-4CC3-B0FA-45B5C2BDA353}" sibTransId="{3F676432-E094-4218-93BB-00FC09AA1024}"/>
    <dgm:cxn modelId="{914111CE-BA43-404B-80B6-474FA3F49FC2}" type="presOf" srcId="{1D4BF331-F9DE-41D6-B9F4-31321033324B}" destId="{6879E886-B935-4C4D-A733-B90D72B266B3}" srcOrd="1" destOrd="0" presId="urn:microsoft.com/office/officeart/2005/8/layout/list1"/>
    <dgm:cxn modelId="{614936D0-425D-4F5B-93A9-B52A328FE55F}" srcId="{C5FB4E75-B142-482F-A802-1ACC893547FB}" destId="{73E80C42-4411-4C42-B4EE-302F04C10FE7}" srcOrd="0" destOrd="0" parTransId="{AB80D41C-66C8-47B8-9DBD-26BC01AEC662}" sibTransId="{FC776DA3-E69C-4B75-BE4B-F5BC8A91EBD4}"/>
    <dgm:cxn modelId="{1648DED0-8F59-44BF-865C-27355151E1A6}" type="presOf" srcId="{C5FB4E75-B142-482F-A802-1ACC893547FB}" destId="{CBA98252-5E02-4FBB-85AE-7F1E209A70DE}" srcOrd="0" destOrd="0" presId="urn:microsoft.com/office/officeart/2005/8/layout/list1"/>
    <dgm:cxn modelId="{9B1BA7D7-51F9-49B0-865F-BDEAB11A2017}" type="presOf" srcId="{69A36F0E-6965-463C-81F1-AD08431C8C0C}" destId="{E8646108-8175-440E-903E-2EC1F3236778}" srcOrd="0" destOrd="0" presId="urn:microsoft.com/office/officeart/2005/8/layout/list1"/>
    <dgm:cxn modelId="{C4B75FD8-C406-4901-90F2-D28DCB22FBD0}" type="presOf" srcId="{73E80C42-4411-4C42-B4EE-302F04C10FE7}" destId="{64EBA796-E928-4032-BE29-D681D14B5DB3}" srcOrd="1" destOrd="0" presId="urn:microsoft.com/office/officeart/2005/8/layout/list1"/>
    <dgm:cxn modelId="{9B02E6DD-BE46-4659-9E49-C781CA5AF876}" type="presOf" srcId="{265FAB9F-B2E3-4857-BBA0-2C0A95C2130C}" destId="{DC0EA191-ED01-4535-9411-53AE8390C1E2}" srcOrd="0" destOrd="1" presId="urn:microsoft.com/office/officeart/2005/8/layout/list1"/>
    <dgm:cxn modelId="{F7FC95DF-3466-4289-BBB5-1E1017C7E356}" type="presOf" srcId="{886284CB-4D6D-4055-BE38-FADFC7B0EC28}" destId="{3F2281D6-D8B9-41BF-AFD8-B4BFF1783386}" srcOrd="0" destOrd="0" presId="urn:microsoft.com/office/officeart/2005/8/layout/list1"/>
    <dgm:cxn modelId="{AB9FE9E5-B2F1-4AAB-8530-EE12C08F547A}" srcId="{C5FB4E75-B142-482F-A802-1ACC893547FB}" destId="{2FE7C25F-9BFB-495C-8462-9B7E9E7EDFF0}" srcOrd="2" destOrd="0" parTransId="{790A0259-1B5A-4B29-9514-EA87D3939471}" sibTransId="{1364A7AE-0C34-4403-BE42-BCDBC77E42C2}"/>
    <dgm:cxn modelId="{A0D5E969-28E9-4ED8-8B52-11907817D581}" type="presParOf" srcId="{CBA98252-5E02-4FBB-85AE-7F1E209A70DE}" destId="{DD28E41B-20CD-4EBD-B35B-D66CA6807D96}" srcOrd="0" destOrd="0" presId="urn:microsoft.com/office/officeart/2005/8/layout/list1"/>
    <dgm:cxn modelId="{CAE948CE-FECD-4F53-90EC-A3664B1CCCE4}" type="presParOf" srcId="{DD28E41B-20CD-4EBD-B35B-D66CA6807D96}" destId="{3B82A0BC-E82A-4EB4-8A01-C2E531745FD7}" srcOrd="0" destOrd="0" presId="urn:microsoft.com/office/officeart/2005/8/layout/list1"/>
    <dgm:cxn modelId="{C913752C-50E3-4931-839D-43AF8AA11A76}" type="presParOf" srcId="{DD28E41B-20CD-4EBD-B35B-D66CA6807D96}" destId="{64EBA796-E928-4032-BE29-D681D14B5DB3}" srcOrd="1" destOrd="0" presId="urn:microsoft.com/office/officeart/2005/8/layout/list1"/>
    <dgm:cxn modelId="{5DC335FD-9C27-433E-B1CE-DC3DC28B05E3}" type="presParOf" srcId="{CBA98252-5E02-4FBB-85AE-7F1E209A70DE}" destId="{2EE85B41-B030-455F-9B44-DF408C9DF9C8}" srcOrd="1" destOrd="0" presId="urn:microsoft.com/office/officeart/2005/8/layout/list1"/>
    <dgm:cxn modelId="{D4F6E317-3EBB-426F-91A0-7842D8614A9B}" type="presParOf" srcId="{CBA98252-5E02-4FBB-85AE-7F1E209A70DE}" destId="{3F2281D6-D8B9-41BF-AFD8-B4BFF1783386}" srcOrd="2" destOrd="0" presId="urn:microsoft.com/office/officeart/2005/8/layout/list1"/>
    <dgm:cxn modelId="{47640DC9-C0B2-42BA-AA81-1D01DDECC024}" type="presParOf" srcId="{CBA98252-5E02-4FBB-85AE-7F1E209A70DE}" destId="{0D672882-6A05-4879-91E8-F1BE32BC216C}" srcOrd="3" destOrd="0" presId="urn:microsoft.com/office/officeart/2005/8/layout/list1"/>
    <dgm:cxn modelId="{86020F2B-EB47-45D5-A204-1255ED0905B3}" type="presParOf" srcId="{CBA98252-5E02-4FBB-85AE-7F1E209A70DE}" destId="{B8122ECC-C939-4D4F-BB13-7D5F1DDDBD41}" srcOrd="4" destOrd="0" presId="urn:microsoft.com/office/officeart/2005/8/layout/list1"/>
    <dgm:cxn modelId="{FBFD9685-0EA3-4E81-AB49-1CF3ACDD545D}" type="presParOf" srcId="{B8122ECC-C939-4D4F-BB13-7D5F1DDDBD41}" destId="{E6A3FB17-5961-4B21-A9CB-155270BEBFAD}" srcOrd="0" destOrd="0" presId="urn:microsoft.com/office/officeart/2005/8/layout/list1"/>
    <dgm:cxn modelId="{6E57BDB8-32C4-4EA6-878C-83280074BC11}" type="presParOf" srcId="{B8122ECC-C939-4D4F-BB13-7D5F1DDDBD41}" destId="{6879E886-B935-4C4D-A733-B90D72B266B3}" srcOrd="1" destOrd="0" presId="urn:microsoft.com/office/officeart/2005/8/layout/list1"/>
    <dgm:cxn modelId="{8F69F218-FE2D-4481-9B0B-B71ACD3BA6C6}" type="presParOf" srcId="{CBA98252-5E02-4FBB-85AE-7F1E209A70DE}" destId="{51D1C968-17F7-47BE-A592-02D02B0A5955}" srcOrd="5" destOrd="0" presId="urn:microsoft.com/office/officeart/2005/8/layout/list1"/>
    <dgm:cxn modelId="{CBF5CF36-34D2-4E68-B6AB-E2966E4FA6EE}" type="presParOf" srcId="{CBA98252-5E02-4FBB-85AE-7F1E209A70DE}" destId="{DC0EA191-ED01-4535-9411-53AE8390C1E2}" srcOrd="6" destOrd="0" presId="urn:microsoft.com/office/officeart/2005/8/layout/list1"/>
    <dgm:cxn modelId="{2978358F-1581-41BB-8A41-E5C69FFBAA5D}" type="presParOf" srcId="{CBA98252-5E02-4FBB-85AE-7F1E209A70DE}" destId="{82984EAF-90F5-4C71-954A-CE0B3769AE1B}" srcOrd="7" destOrd="0" presId="urn:microsoft.com/office/officeart/2005/8/layout/list1"/>
    <dgm:cxn modelId="{CB0C3205-78FF-4A99-A80E-576B172B314F}" type="presParOf" srcId="{CBA98252-5E02-4FBB-85AE-7F1E209A70DE}" destId="{C01EBBB9-9D35-433D-8664-8A287162AD25}" srcOrd="8" destOrd="0" presId="urn:microsoft.com/office/officeart/2005/8/layout/list1"/>
    <dgm:cxn modelId="{31433F7C-3357-43D3-821C-063AF75C5848}" type="presParOf" srcId="{C01EBBB9-9D35-433D-8664-8A287162AD25}" destId="{BD5F458A-48C3-486F-8E30-B217F5254A61}" srcOrd="0" destOrd="0" presId="urn:microsoft.com/office/officeart/2005/8/layout/list1"/>
    <dgm:cxn modelId="{8F2EFC1A-D40D-4E6D-9078-9478EE7FBD92}" type="presParOf" srcId="{C01EBBB9-9D35-433D-8664-8A287162AD25}" destId="{58F2FB6A-0599-41EA-B604-74D96F3A1B7C}" srcOrd="1" destOrd="0" presId="urn:microsoft.com/office/officeart/2005/8/layout/list1"/>
    <dgm:cxn modelId="{4C99DEC2-21E3-45E0-8A0B-1C8743FD6D38}" type="presParOf" srcId="{CBA98252-5E02-4FBB-85AE-7F1E209A70DE}" destId="{EDEA8B1A-4C74-4E4B-86C9-B85DE409DA08}" srcOrd="9" destOrd="0" presId="urn:microsoft.com/office/officeart/2005/8/layout/list1"/>
    <dgm:cxn modelId="{DCCEC05D-FBBB-436D-A4D2-C5901F5D06CB}" type="presParOf" srcId="{CBA98252-5E02-4FBB-85AE-7F1E209A70DE}" destId="{E8646108-8175-440E-903E-2EC1F323677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563A9-1D7C-4C80-B5EF-39CD37CA9DE1}">
      <dsp:nvSpPr>
        <dsp:cNvPr id="0" name=""/>
        <dsp:cNvSpPr/>
      </dsp:nvSpPr>
      <dsp:spPr>
        <a:xfrm>
          <a:off x="0" y="582480"/>
          <a:ext cx="6799811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741" tIns="333248" rIns="52774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The process of identifying and locating objects in the robot's environment, typically using sensors like </a:t>
          </a:r>
          <a:r>
            <a:rPr lang="en-US" sz="1600" b="1" kern="1200"/>
            <a:t>RGB-D</a:t>
          </a:r>
          <a:r>
            <a:rPr lang="en-US" sz="1600" kern="1200"/>
            <a:t> cameras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Enables real-time interaction with dynamic environments by classifying objects and determining collision-free trajectories</a:t>
          </a:r>
        </a:p>
      </dsp:txBody>
      <dsp:txXfrm>
        <a:off x="0" y="582480"/>
        <a:ext cx="6799811" cy="1386000"/>
      </dsp:txXfrm>
    </dsp:sp>
    <dsp:sp modelId="{99B68891-1045-4289-B8B9-41EDFEDF5749}">
      <dsp:nvSpPr>
        <dsp:cNvPr id="0" name=""/>
        <dsp:cNvSpPr/>
      </dsp:nvSpPr>
      <dsp:spPr>
        <a:xfrm>
          <a:off x="339990" y="346319"/>
          <a:ext cx="475986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912" tIns="0" rIns="17991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/>
            <a:t>Object Detection</a:t>
          </a:r>
          <a:endParaRPr lang="en-US" sz="1600" kern="1200"/>
        </a:p>
      </dsp:txBody>
      <dsp:txXfrm>
        <a:off x="363047" y="369376"/>
        <a:ext cx="4713753" cy="426206"/>
      </dsp:txXfrm>
    </dsp:sp>
    <dsp:sp modelId="{27BFD71B-181D-4731-9956-0E9DE29192F7}">
      <dsp:nvSpPr>
        <dsp:cNvPr id="0" name=""/>
        <dsp:cNvSpPr/>
      </dsp:nvSpPr>
      <dsp:spPr>
        <a:xfrm>
          <a:off x="0" y="2291040"/>
          <a:ext cx="6799811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741" tIns="333248" rIns="52774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The ability of a robot to move on its own through an environment using sensors like </a:t>
          </a:r>
          <a:r>
            <a:rPr lang="en-US" sz="1600" b="1" kern="1200"/>
            <a:t>2D LIDAR </a:t>
          </a:r>
          <a:r>
            <a:rPr lang="en-US" sz="1600" kern="1200"/>
            <a:t>to understand its surroundings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Involves creating a dynamic, grid-based costmap of the environment and adjusting robot behavior to ensure safe operation</a:t>
          </a:r>
        </a:p>
      </dsp:txBody>
      <dsp:txXfrm>
        <a:off x="0" y="2291040"/>
        <a:ext cx="6799811" cy="1386000"/>
      </dsp:txXfrm>
    </dsp:sp>
    <dsp:sp modelId="{4CAEC8D6-050A-46BE-9647-738BFBEDB49C}">
      <dsp:nvSpPr>
        <dsp:cNvPr id="0" name=""/>
        <dsp:cNvSpPr/>
      </dsp:nvSpPr>
      <dsp:spPr>
        <a:xfrm>
          <a:off x="339990" y="2054880"/>
          <a:ext cx="475986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912" tIns="0" rIns="17991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/>
            <a:t>Autonomous Navigation</a:t>
          </a:r>
          <a:endParaRPr lang="en-US" sz="1600" kern="1200"/>
        </a:p>
      </dsp:txBody>
      <dsp:txXfrm>
        <a:off x="363047" y="2077937"/>
        <a:ext cx="4713753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BF974-EBB7-4DE6-AC90-EBA2EDEBD1AD}">
      <dsp:nvSpPr>
        <dsp:cNvPr id="0" name=""/>
        <dsp:cNvSpPr/>
      </dsp:nvSpPr>
      <dsp:spPr>
        <a:xfrm>
          <a:off x="0" y="627277"/>
          <a:ext cx="6351273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2929" tIns="270764" rIns="49292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M. A. </a:t>
          </a:r>
          <a:r>
            <a:rPr lang="en-US" sz="1300" kern="1200" err="1"/>
            <a:t>Kenk</a:t>
          </a:r>
          <a:r>
            <a:rPr lang="en-US" sz="1300" kern="1200"/>
            <a:t>, M. </a:t>
          </a:r>
          <a:r>
            <a:rPr lang="en-US" sz="1300" kern="1200" err="1"/>
            <a:t>Hassaballah</a:t>
          </a:r>
          <a:r>
            <a:rPr lang="en-US" sz="1300" kern="1200"/>
            <a:t>, and J.-F. </a:t>
          </a:r>
          <a:r>
            <a:rPr lang="en-US" sz="1300" kern="1200" err="1"/>
            <a:t>Brethe</a:t>
          </a:r>
          <a:r>
            <a:rPr lang="en-US" sz="1300" kern="1200"/>
            <a:t> (2019)</a:t>
          </a:r>
        </a:p>
      </dsp:txBody>
      <dsp:txXfrm>
        <a:off x="0" y="627277"/>
        <a:ext cx="6351273" cy="552825"/>
      </dsp:txXfrm>
    </dsp:sp>
    <dsp:sp modelId="{FDACD45F-5052-4C67-8B33-E58A0718E73B}">
      <dsp:nvSpPr>
        <dsp:cNvPr id="0" name=""/>
        <dsp:cNvSpPr/>
      </dsp:nvSpPr>
      <dsp:spPr>
        <a:xfrm>
          <a:off x="317563" y="435397"/>
          <a:ext cx="444589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44" tIns="0" rIns="16804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"Human-aware Robot Navigation in Logistics Warehouses"</a:t>
          </a:r>
          <a:r>
            <a:rPr lang="en-US" sz="1300" kern="1200"/>
            <a:t> </a:t>
          </a:r>
        </a:p>
      </dsp:txBody>
      <dsp:txXfrm>
        <a:off x="336297" y="454131"/>
        <a:ext cx="4408423" cy="346292"/>
      </dsp:txXfrm>
    </dsp:sp>
    <dsp:sp modelId="{2A19E25F-1D24-4E4B-943C-0AE21B896FA7}">
      <dsp:nvSpPr>
        <dsp:cNvPr id="0" name=""/>
        <dsp:cNvSpPr/>
      </dsp:nvSpPr>
      <dsp:spPr>
        <a:xfrm>
          <a:off x="0" y="1442182"/>
          <a:ext cx="6351273" cy="94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2929" tIns="270764" rIns="49292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Integrates RGB-D data to detect humans with a pre-trained </a:t>
          </a:r>
          <a:r>
            <a:rPr lang="en-US" sz="1300" b="1" kern="1200"/>
            <a:t>YOLO v3-Tiny</a:t>
          </a:r>
          <a:r>
            <a:rPr lang="en-US" sz="1300" kern="1200"/>
            <a:t> model based on the COCO dataset (large-scale object detection)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Generates dynamic </a:t>
          </a:r>
          <a:r>
            <a:rPr lang="en-US" sz="1300" b="1" kern="1200"/>
            <a:t>safety zones around detected humans</a:t>
          </a:r>
          <a:endParaRPr lang="en-US" sz="1300" kern="1200"/>
        </a:p>
      </dsp:txBody>
      <dsp:txXfrm>
        <a:off x="0" y="1442182"/>
        <a:ext cx="6351273" cy="941850"/>
      </dsp:txXfrm>
    </dsp:sp>
    <dsp:sp modelId="{4326CA2F-2661-4B1F-A6BA-4DF14F41437E}">
      <dsp:nvSpPr>
        <dsp:cNvPr id="0" name=""/>
        <dsp:cNvSpPr/>
      </dsp:nvSpPr>
      <dsp:spPr>
        <a:xfrm>
          <a:off x="317563" y="1250302"/>
          <a:ext cx="444589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44" tIns="0" rIns="16804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u="sng" kern="1200"/>
            <a:t>Human-Aware Navigation Framework</a:t>
          </a:r>
          <a:endParaRPr lang="en-US" sz="1300" kern="1200"/>
        </a:p>
      </dsp:txBody>
      <dsp:txXfrm>
        <a:off x="336297" y="1269036"/>
        <a:ext cx="4408423" cy="346292"/>
      </dsp:txXfrm>
    </dsp:sp>
    <dsp:sp modelId="{F1E7FFA9-607A-4B60-BAD0-8CECED95FFAA}">
      <dsp:nvSpPr>
        <dsp:cNvPr id="0" name=""/>
        <dsp:cNvSpPr/>
      </dsp:nvSpPr>
      <dsp:spPr>
        <a:xfrm>
          <a:off x="0" y="2646112"/>
          <a:ext cx="6351273" cy="94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2929" tIns="270764" rIns="49292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Uses local </a:t>
          </a:r>
          <a:r>
            <a:rPr lang="en-US" sz="1300" kern="1200" err="1"/>
            <a:t>costmaps</a:t>
          </a:r>
          <a:r>
            <a:rPr lang="en-US" sz="1300" kern="1200"/>
            <a:t> obtained from </a:t>
          </a:r>
          <a:r>
            <a:rPr lang="en-US" sz="1300" b="1" kern="1200"/>
            <a:t>2D LIDAR</a:t>
          </a:r>
          <a:r>
            <a:rPr lang="en-US" sz="1300" kern="1200"/>
            <a:t> for path planning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Optimized using the </a:t>
          </a:r>
          <a:r>
            <a:rPr lang="en-US" sz="1300" b="1" kern="1200"/>
            <a:t>Timed Elastic Band (TEB) local planner</a:t>
          </a:r>
          <a:r>
            <a:rPr lang="en-US" sz="1300" kern="1200"/>
            <a:t> to navigate around humans and obstacles</a:t>
          </a:r>
        </a:p>
      </dsp:txBody>
      <dsp:txXfrm>
        <a:off x="0" y="2646112"/>
        <a:ext cx="6351273" cy="941850"/>
      </dsp:txXfrm>
    </dsp:sp>
    <dsp:sp modelId="{EBFE9237-00CD-4B30-99FA-8C7A0AFC17EC}">
      <dsp:nvSpPr>
        <dsp:cNvPr id="0" name=""/>
        <dsp:cNvSpPr/>
      </dsp:nvSpPr>
      <dsp:spPr>
        <a:xfrm>
          <a:off x="317563" y="2454232"/>
          <a:ext cx="444589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44" tIns="0" rIns="16804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u="sng" kern="1200"/>
            <a:t>ROS Navigation Stack Integration</a:t>
          </a:r>
          <a:endParaRPr lang="en-US" sz="1300" kern="1200"/>
        </a:p>
      </dsp:txBody>
      <dsp:txXfrm>
        <a:off x="336297" y="2472966"/>
        <a:ext cx="4408423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8329D-7F6F-44B3-9903-B8753B220879}">
      <dsp:nvSpPr>
        <dsp:cNvPr id="0" name=""/>
        <dsp:cNvSpPr/>
      </dsp:nvSpPr>
      <dsp:spPr>
        <a:xfrm>
          <a:off x="0" y="372667"/>
          <a:ext cx="6237374" cy="171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090" tIns="354076" rIns="48409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Traditional navigation systems prioritize obstacle avoidance but fail to consider </a:t>
          </a:r>
          <a:r>
            <a:rPr lang="en-US" sz="1700" b="1" kern="1200"/>
            <a:t>human comfort in dynamic environments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Human-aware systems address these gaps, enabling safer and more intuitive robot behavior in shared spaces</a:t>
          </a:r>
        </a:p>
      </dsp:txBody>
      <dsp:txXfrm>
        <a:off x="0" y="372667"/>
        <a:ext cx="6237374" cy="1713600"/>
      </dsp:txXfrm>
    </dsp:sp>
    <dsp:sp modelId="{CA0ED868-3BAD-4574-84AB-20C5D74C3635}">
      <dsp:nvSpPr>
        <dsp:cNvPr id="0" name=""/>
        <dsp:cNvSpPr/>
      </dsp:nvSpPr>
      <dsp:spPr>
        <a:xfrm>
          <a:off x="311868" y="121747"/>
          <a:ext cx="436616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031" tIns="0" rIns="16503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/>
            <a:t>Why Human-Aware Navigation?</a:t>
          </a:r>
          <a:endParaRPr lang="en-US" sz="1700" kern="1200"/>
        </a:p>
      </dsp:txBody>
      <dsp:txXfrm>
        <a:off x="336366" y="146245"/>
        <a:ext cx="4317165" cy="452844"/>
      </dsp:txXfrm>
    </dsp:sp>
    <dsp:sp modelId="{EB01956D-B8E8-45A7-9010-7D67041B96AC}">
      <dsp:nvSpPr>
        <dsp:cNvPr id="0" name=""/>
        <dsp:cNvSpPr/>
      </dsp:nvSpPr>
      <dsp:spPr>
        <a:xfrm>
          <a:off x="0" y="2428987"/>
          <a:ext cx="6237374" cy="1472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090" tIns="354076" rIns="48409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Implement the studied </a:t>
          </a:r>
          <a:r>
            <a:rPr lang="en-US" sz="1700" b="1" kern="1200"/>
            <a:t>human-aware navigation system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Evaluate how well the system scales and adapts to small, office environments than those tested in the original framework</a:t>
          </a:r>
        </a:p>
      </dsp:txBody>
      <dsp:txXfrm>
        <a:off x="0" y="2428987"/>
        <a:ext cx="6237374" cy="1472625"/>
      </dsp:txXfrm>
    </dsp:sp>
    <dsp:sp modelId="{BB5F3BEF-AF17-4A26-B7D4-3CB620E8E805}">
      <dsp:nvSpPr>
        <dsp:cNvPr id="0" name=""/>
        <dsp:cNvSpPr/>
      </dsp:nvSpPr>
      <dsp:spPr>
        <a:xfrm>
          <a:off x="311868" y="2178067"/>
          <a:ext cx="436616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031" tIns="0" rIns="16503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/>
            <a:t>Project Focus</a:t>
          </a:r>
          <a:endParaRPr lang="en-US" sz="1700" kern="1200"/>
        </a:p>
      </dsp:txBody>
      <dsp:txXfrm>
        <a:off x="336366" y="2202565"/>
        <a:ext cx="4317165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EFCDD-A4BB-464F-B514-030A04588858}">
      <dsp:nvSpPr>
        <dsp:cNvPr id="0" name=""/>
        <dsp:cNvSpPr/>
      </dsp:nvSpPr>
      <dsp:spPr>
        <a:xfrm>
          <a:off x="666145" y="610478"/>
          <a:ext cx="714656" cy="7146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20BAB-68D4-4CD7-AF51-2AB0F7DFE2A3}">
      <dsp:nvSpPr>
        <dsp:cNvPr id="0" name=""/>
        <dsp:cNvSpPr/>
      </dsp:nvSpPr>
      <dsp:spPr>
        <a:xfrm>
          <a:off x="2536" y="1445637"/>
          <a:ext cx="2041875" cy="30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u="sng" kern="1200"/>
            <a:t>Environment</a:t>
          </a:r>
          <a:endParaRPr lang="en-US" sz="1900" kern="1200"/>
        </a:p>
      </dsp:txBody>
      <dsp:txXfrm>
        <a:off x="2536" y="1445637"/>
        <a:ext cx="2041875" cy="306281"/>
      </dsp:txXfrm>
    </dsp:sp>
    <dsp:sp modelId="{0D7E237C-3908-402D-AA57-8039238E69AF}">
      <dsp:nvSpPr>
        <dsp:cNvPr id="0" name=""/>
        <dsp:cNvSpPr/>
      </dsp:nvSpPr>
      <dsp:spPr>
        <a:xfrm>
          <a:off x="2536" y="1807967"/>
          <a:ext cx="2041875" cy="1604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Clearpath office environment </a:t>
          </a:r>
          <a:r>
            <a:rPr lang="en-US" sz="1400" kern="1200"/>
            <a:t>in Gazebo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Includes narrow aisles, open spaces, and obstacles to roughly mimic the layout of a logistics warehouse</a:t>
          </a:r>
          <a:br>
            <a:rPr lang="en-US" sz="1400" kern="1200"/>
          </a:br>
          <a:endParaRPr lang="en-US" sz="1400" kern="1200"/>
        </a:p>
      </dsp:txBody>
      <dsp:txXfrm>
        <a:off x="2536" y="1807967"/>
        <a:ext cx="2041875" cy="1604914"/>
      </dsp:txXfrm>
    </dsp:sp>
    <dsp:sp modelId="{DD2704D0-F20D-460C-854F-5958581D8825}">
      <dsp:nvSpPr>
        <dsp:cNvPr id="0" name=""/>
        <dsp:cNvSpPr/>
      </dsp:nvSpPr>
      <dsp:spPr>
        <a:xfrm>
          <a:off x="3065348" y="610478"/>
          <a:ext cx="714656" cy="7146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74BE9-5227-4CCC-9A9F-457CE92B1C44}">
      <dsp:nvSpPr>
        <dsp:cNvPr id="0" name=""/>
        <dsp:cNvSpPr/>
      </dsp:nvSpPr>
      <dsp:spPr>
        <a:xfrm>
          <a:off x="2401739" y="1445637"/>
          <a:ext cx="2041875" cy="30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u="sng" kern="1200"/>
            <a:t>Robot Specifications</a:t>
          </a:r>
          <a:endParaRPr lang="en-US" sz="1900" kern="1200"/>
        </a:p>
      </dsp:txBody>
      <dsp:txXfrm>
        <a:off x="2401739" y="1445637"/>
        <a:ext cx="2041875" cy="306281"/>
      </dsp:txXfrm>
    </dsp:sp>
    <dsp:sp modelId="{C571BF52-AED8-424D-BAB2-6B53F20F4DB3}">
      <dsp:nvSpPr>
        <dsp:cNvPr id="0" name=""/>
        <dsp:cNvSpPr/>
      </dsp:nvSpPr>
      <dsp:spPr>
        <a:xfrm>
          <a:off x="2401739" y="1807967"/>
          <a:ext cx="2041875" cy="1604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Clearpath Jackal UGV </a:t>
          </a:r>
          <a:r>
            <a:rPr lang="en-US" sz="1400" kern="1200"/>
            <a:t>equipped</a:t>
          </a:r>
          <a:r>
            <a:rPr lang="en-US" sz="1400" b="1" kern="1200"/>
            <a:t> </a:t>
          </a:r>
          <a:r>
            <a:rPr lang="en-US" sz="1400" kern="1200"/>
            <a:t>with an </a:t>
          </a:r>
          <a:r>
            <a:rPr lang="en-US" sz="1400" b="1" kern="1200"/>
            <a:t>Intel RealSense Depth Camera D455 </a:t>
          </a:r>
          <a:r>
            <a:rPr lang="en-US" sz="1400" kern="1200"/>
            <a:t>and a </a:t>
          </a:r>
          <a:r>
            <a:rPr lang="en-US" sz="1400" b="1" kern="1200"/>
            <a:t>2D LIDAR scanner</a:t>
          </a:r>
          <a:br>
            <a:rPr lang="en-US" sz="1400" b="1" kern="1200"/>
          </a:br>
          <a:endParaRPr lang="en-US" sz="1400" kern="1200"/>
        </a:p>
      </dsp:txBody>
      <dsp:txXfrm>
        <a:off x="2401739" y="1807967"/>
        <a:ext cx="2041875" cy="1604914"/>
      </dsp:txXfrm>
    </dsp:sp>
    <dsp:sp modelId="{648B7211-2A33-4822-8680-89928DBF0624}">
      <dsp:nvSpPr>
        <dsp:cNvPr id="0" name=""/>
        <dsp:cNvSpPr/>
      </dsp:nvSpPr>
      <dsp:spPr>
        <a:xfrm>
          <a:off x="5464552" y="610478"/>
          <a:ext cx="714656" cy="7146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FAC4E-FEBD-42A2-A25B-8232E68C7239}">
      <dsp:nvSpPr>
        <dsp:cNvPr id="0" name=""/>
        <dsp:cNvSpPr/>
      </dsp:nvSpPr>
      <dsp:spPr>
        <a:xfrm>
          <a:off x="4800942" y="1445637"/>
          <a:ext cx="2041875" cy="30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u="sng" kern="1200"/>
            <a:t>Software</a:t>
          </a:r>
          <a:endParaRPr lang="en-US" sz="1900" kern="1200"/>
        </a:p>
      </dsp:txBody>
      <dsp:txXfrm>
        <a:off x="4800942" y="1445637"/>
        <a:ext cx="2041875" cy="306281"/>
      </dsp:txXfrm>
    </dsp:sp>
    <dsp:sp modelId="{658255B3-39C9-4152-8E20-830CCE829A98}">
      <dsp:nvSpPr>
        <dsp:cNvPr id="0" name=""/>
        <dsp:cNvSpPr/>
      </dsp:nvSpPr>
      <dsp:spPr>
        <a:xfrm>
          <a:off x="4800942" y="1807967"/>
          <a:ext cx="2041875" cy="1604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ROS Navigation Stack </a:t>
          </a:r>
          <a:r>
            <a:rPr lang="en-US" sz="1400" kern="1200"/>
            <a:t>and custom </a:t>
          </a:r>
          <a:r>
            <a:rPr lang="en-US" sz="1400" b="1" kern="1200"/>
            <a:t>Python ROS nodes</a:t>
          </a:r>
          <a:endParaRPr lang="en-US" sz="1400" kern="1200"/>
        </a:p>
      </dsp:txBody>
      <dsp:txXfrm>
        <a:off x="4800942" y="1807967"/>
        <a:ext cx="2041875" cy="16049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281D6-D8B9-41BF-AFD8-B4BFF1783386}">
      <dsp:nvSpPr>
        <dsp:cNvPr id="0" name=""/>
        <dsp:cNvSpPr/>
      </dsp:nvSpPr>
      <dsp:spPr>
        <a:xfrm>
          <a:off x="0" y="216903"/>
          <a:ext cx="5094083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5357" tIns="291592" rIns="39535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Utilizes the YOLO ROS package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Performs object detection on the RGB Image output of the Realsense Camera</a:t>
          </a:r>
        </a:p>
      </dsp:txBody>
      <dsp:txXfrm>
        <a:off x="0" y="216903"/>
        <a:ext cx="5094083" cy="1014300"/>
      </dsp:txXfrm>
    </dsp:sp>
    <dsp:sp modelId="{64EBA796-E928-4032-BE29-D681D14B5DB3}">
      <dsp:nvSpPr>
        <dsp:cNvPr id="0" name=""/>
        <dsp:cNvSpPr/>
      </dsp:nvSpPr>
      <dsp:spPr>
        <a:xfrm>
          <a:off x="254704" y="10263"/>
          <a:ext cx="3565858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781" tIns="0" rIns="134781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/>
            <a:t>YOLO v3 </a:t>
          </a:r>
          <a:endParaRPr lang="en-US" sz="1400" u="sng" kern="1200"/>
        </a:p>
      </dsp:txBody>
      <dsp:txXfrm>
        <a:off x="274879" y="30438"/>
        <a:ext cx="3525508" cy="372930"/>
      </dsp:txXfrm>
    </dsp:sp>
    <dsp:sp modelId="{DC0EA191-ED01-4535-9411-53AE8390C1E2}">
      <dsp:nvSpPr>
        <dsp:cNvPr id="0" name=""/>
        <dsp:cNvSpPr/>
      </dsp:nvSpPr>
      <dsp:spPr>
        <a:xfrm>
          <a:off x="0" y="1513443"/>
          <a:ext cx="5094083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5357" tIns="291592" rIns="39535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Maps from the pixel coordinates of the detected objects to their Cartesian coordinates in space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Utilizes data from the Realsense Depth Image </a:t>
          </a:r>
          <a:r>
            <a:rPr lang="en-US" sz="1400" b="1" kern="1200">
              <a:latin typeface="Calibri Light" panose="020F0302020204030204"/>
            </a:rPr>
            <a:t>output</a:t>
          </a:r>
          <a:endParaRPr lang="en-US" sz="1400" b="1" kern="1200"/>
        </a:p>
      </dsp:txBody>
      <dsp:txXfrm>
        <a:off x="0" y="1513443"/>
        <a:ext cx="5094083" cy="1014300"/>
      </dsp:txXfrm>
    </dsp:sp>
    <dsp:sp modelId="{6879E886-B935-4C4D-A733-B90D72B266B3}">
      <dsp:nvSpPr>
        <dsp:cNvPr id="0" name=""/>
        <dsp:cNvSpPr/>
      </dsp:nvSpPr>
      <dsp:spPr>
        <a:xfrm>
          <a:off x="254704" y="1306803"/>
          <a:ext cx="3565858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781" tIns="0" rIns="134781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/>
            <a:t>YOLO Postprocessing</a:t>
          </a:r>
          <a:endParaRPr lang="en-US" sz="1400" u="sng" kern="1200"/>
        </a:p>
      </dsp:txBody>
      <dsp:txXfrm>
        <a:off x="274879" y="1326978"/>
        <a:ext cx="3525508" cy="372930"/>
      </dsp:txXfrm>
    </dsp:sp>
    <dsp:sp modelId="{E8646108-8175-440E-903E-2EC1F3236778}">
      <dsp:nvSpPr>
        <dsp:cNvPr id="0" name=""/>
        <dsp:cNvSpPr/>
      </dsp:nvSpPr>
      <dsp:spPr>
        <a:xfrm>
          <a:off x="0" y="2809983"/>
          <a:ext cx="5094083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5357" tIns="291592" rIns="395357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Generates a circular safety region around each detected per</a:t>
          </a:r>
          <a:r>
            <a:rPr lang="en-US" sz="1400" b="0" kern="1200"/>
            <a:t>son</a:t>
          </a:r>
          <a:r>
            <a:rPr lang="en-US" sz="1400" b="1" kern="1200"/>
            <a:t> </a:t>
          </a:r>
          <a:r>
            <a:rPr lang="en-US" sz="1400" b="1" kern="1200">
              <a:latin typeface="Calibri Light" panose="020F0302020204030204"/>
            </a:rPr>
            <a:t>based on the Cartesian</a:t>
          </a:r>
          <a:r>
            <a:rPr lang="en-US" sz="1400" kern="1200"/>
            <a:t> coordinates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Manipulates </a:t>
          </a:r>
          <a:r>
            <a:rPr lang="en-US" sz="1400" b="0" kern="1200"/>
            <a:t>LIDAR </a:t>
          </a:r>
          <a:r>
            <a:rPr lang="en-US" sz="1400" kern="1200"/>
            <a:t>scan data to insert safety regions</a:t>
          </a:r>
        </a:p>
      </dsp:txBody>
      <dsp:txXfrm>
        <a:off x="0" y="2809983"/>
        <a:ext cx="5094083" cy="1014300"/>
      </dsp:txXfrm>
    </dsp:sp>
    <dsp:sp modelId="{58F2FB6A-0599-41EA-B604-74D96F3A1B7C}">
      <dsp:nvSpPr>
        <dsp:cNvPr id="0" name=""/>
        <dsp:cNvSpPr/>
      </dsp:nvSpPr>
      <dsp:spPr>
        <a:xfrm>
          <a:off x="254704" y="2603343"/>
          <a:ext cx="3565858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781" tIns="0" rIns="134781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/>
            <a:t>Human Safety Area (HSA) Fusion</a:t>
          </a:r>
          <a:endParaRPr lang="en-US" sz="1400" u="sng" kern="1200"/>
        </a:p>
      </dsp:txBody>
      <dsp:txXfrm>
        <a:off x="274879" y="2623518"/>
        <a:ext cx="3525508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F859B-39E3-4189-A2EC-F1268836EDE7}" type="datetimeFigureOut"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C1445-C9C6-49BA-88E1-EF91B17258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49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1445-C9C6-49BA-88E1-EF91B17258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80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1445-C9C6-49BA-88E1-EF91B17258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47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Slide 1:</a:t>
            </a:r>
          </a:p>
          <a:p>
            <a:pPr marL="571500" lvl="1" indent="-171450">
              <a:buFont typeface="Courier New"/>
              <a:buChar char="o"/>
            </a:pPr>
            <a:r>
              <a:rPr lang="en-US" b="1">
                <a:ea typeface="Calibri"/>
                <a:cs typeface="Calibri"/>
              </a:rPr>
              <a:t>Localization</a:t>
            </a:r>
            <a:r>
              <a:rPr lang="en-US">
                <a:ea typeface="Calibri"/>
                <a:cs typeface="Calibri"/>
              </a:rPr>
              <a:t>: where am I in the environment?)</a:t>
            </a:r>
          </a:p>
          <a:p>
            <a:pPr marL="1143000" lvl="2" indent="-171450">
              <a:buFont typeface="Arial"/>
              <a:buChar char="•"/>
            </a:pPr>
            <a:r>
              <a:rPr lang="en-US"/>
              <a:t>SLAM creates Map of environment and localizes </a:t>
            </a:r>
            <a:r>
              <a:rPr lang="en-US" err="1"/>
              <a:t>simulateously</a:t>
            </a:r>
            <a:r>
              <a:rPr lang="en-US"/>
              <a:t> , in specific we used the </a:t>
            </a:r>
            <a:r>
              <a:rPr lang="en-US" err="1"/>
              <a:t>Gmapping</a:t>
            </a:r>
            <a:r>
              <a:rPr lang="en-US"/>
              <a:t> algorithm as it was more memory efficient</a:t>
            </a:r>
            <a:endParaRPr lang="en-US">
              <a:ea typeface="Calibri"/>
              <a:cs typeface="Calibri"/>
            </a:endParaRPr>
          </a:p>
          <a:p>
            <a:pPr marL="1143000" lvl="2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Used AMCL for localization. This is done in so that the robot actually knows an estimate of its pose in the map.</a:t>
            </a:r>
          </a:p>
          <a:p>
            <a:pPr marL="971550" lvl="2"/>
            <a:endParaRPr lang="en-US" b="1">
              <a:ea typeface="Calibri"/>
              <a:cs typeface="Calibri"/>
            </a:endParaRPr>
          </a:p>
          <a:p>
            <a:pPr marL="971550" lvl="2"/>
            <a:r>
              <a:rPr lang="en-US" b="1">
                <a:ea typeface="Calibri"/>
                <a:cs typeface="Calibri"/>
              </a:rPr>
              <a:t>Navigation</a:t>
            </a:r>
            <a:r>
              <a:rPr lang="en-US">
                <a:ea typeface="Calibri"/>
                <a:cs typeface="Calibri"/>
              </a:rPr>
              <a:t>: (where should I go? And how do I get there)</a:t>
            </a:r>
            <a:endParaRPr lang="en-US"/>
          </a:p>
          <a:p>
            <a:pPr marL="971550" lvl="2"/>
            <a:r>
              <a:rPr lang="en-US">
                <a:ea typeface="Calibri"/>
                <a:cs typeface="Calibri"/>
              </a:rPr>
              <a:t>For navigation, we used the A* to find the path detecting obstacles. We used 2d nav goals for setting goals. We tested using the </a:t>
            </a:r>
            <a:r>
              <a:rPr lang="en-US" err="1">
                <a:ea typeface="Calibri"/>
                <a:cs typeface="Calibri"/>
              </a:rPr>
              <a:t>move_base</a:t>
            </a:r>
            <a:r>
              <a:rPr lang="en-US">
                <a:ea typeface="Calibri"/>
                <a:cs typeface="Calibri"/>
              </a:rPr>
              <a:t> framework using the </a:t>
            </a:r>
            <a:r>
              <a:rPr lang="en-US" err="1">
                <a:ea typeface="Calibri"/>
                <a:cs typeface="Calibri"/>
              </a:rPr>
              <a:t>ROS_nav</a:t>
            </a:r>
            <a:r>
              <a:rPr lang="en-US">
                <a:ea typeface="Calibri"/>
                <a:cs typeface="Calibri"/>
              </a:rPr>
              <a:t> stack. </a:t>
            </a:r>
            <a:endParaRPr lang="en-US"/>
          </a:p>
          <a:p>
            <a:pPr marL="971550" lvl="2"/>
            <a:endParaRPr lang="en-US">
              <a:ea typeface="Calibri"/>
              <a:cs typeface="Calibri"/>
            </a:endParaRPr>
          </a:p>
          <a:p>
            <a:pPr marL="571500" lvl="1" indent="-171450">
              <a:buFont typeface="Courier New"/>
              <a:buChar char="o"/>
            </a:pPr>
            <a:r>
              <a:rPr lang="en-US" b="1">
                <a:ea typeface="Calibri"/>
                <a:cs typeface="Calibri"/>
              </a:rPr>
              <a:t>Contro</a:t>
            </a:r>
            <a:r>
              <a:rPr lang="en-US">
                <a:ea typeface="Calibri"/>
                <a:cs typeface="Calibri"/>
              </a:rPr>
              <a:t>l: (what's in my way and how do I avoid / get past it)</a:t>
            </a:r>
          </a:p>
          <a:p>
            <a:pPr lvl="2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The global cost-map is overlayed onto the local cost-map to help the bot understand, where it can go and where it can not. The obstacles are detected in the local cost map</a:t>
            </a:r>
          </a:p>
          <a:p>
            <a:pPr lvl="2" indent="-1714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lvl="2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2D nav goal used to send the nav goals. </a:t>
            </a:r>
          </a:p>
          <a:p>
            <a:pPr marL="57150" indent="-1714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B14C-089C-436A-8000-6FFCB5CF31B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2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We used </a:t>
            </a:r>
            <a:r>
              <a:rPr lang="en-US" err="1">
                <a:ea typeface="Calibri"/>
                <a:cs typeface="Calibri"/>
              </a:rPr>
              <a:t>clearpath</a:t>
            </a:r>
            <a:r>
              <a:rPr lang="en-US">
                <a:ea typeface="Calibri"/>
                <a:cs typeface="Calibri"/>
              </a:rPr>
              <a:t> office gazebo sim</a:t>
            </a:r>
          </a:p>
          <a:p>
            <a:r>
              <a:rPr lang="en-US">
                <a:ea typeface="Calibri"/>
                <a:cs typeface="Calibri"/>
              </a:rPr>
              <a:t>WE used custom updated jackal with a 2D lidar scanner and a </a:t>
            </a:r>
            <a:r>
              <a:rPr lang="en-US" err="1">
                <a:ea typeface="Calibri"/>
                <a:cs typeface="Calibri"/>
              </a:rPr>
              <a:t>realsense</a:t>
            </a:r>
            <a:r>
              <a:rPr lang="en-US">
                <a:ea typeface="Calibri"/>
                <a:cs typeface="Calibri"/>
              </a:rPr>
              <a:t> depth camera </a:t>
            </a:r>
          </a:p>
          <a:p>
            <a:r>
              <a:rPr lang="en-US">
                <a:ea typeface="Calibri"/>
                <a:cs typeface="Calibri"/>
              </a:rPr>
              <a:t>We used </a:t>
            </a:r>
            <a:r>
              <a:rPr lang="en-US" err="1">
                <a:ea typeface="Calibri"/>
                <a:cs typeface="Calibri"/>
              </a:rPr>
              <a:t>ros</a:t>
            </a:r>
            <a:r>
              <a:rPr lang="en-US">
                <a:ea typeface="Calibri"/>
                <a:cs typeface="Calibri"/>
              </a:rPr>
              <a:t> 20.04, Ros noetic and ROs </a:t>
            </a:r>
            <a:r>
              <a:rPr lang="en-US" err="1">
                <a:ea typeface="Calibri"/>
                <a:cs typeface="Calibri"/>
              </a:rPr>
              <a:t>nav_stack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1445-C9C6-49BA-88E1-EF91B172583F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07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lvl="1" indent="-171450">
              <a:buFont typeface="Courier New,monospace"/>
              <a:buChar char="o"/>
            </a:pPr>
            <a:r>
              <a:rPr lang="en-US">
                <a:ea typeface="Calibri"/>
                <a:cs typeface="Calibri"/>
              </a:rPr>
              <a:t>Below you can see example of </a:t>
            </a:r>
            <a:r>
              <a:rPr lang="en-US" err="1">
                <a:ea typeface="Calibri"/>
                <a:cs typeface="Calibri"/>
              </a:rPr>
              <a:t>GMapping</a:t>
            </a:r>
            <a:r>
              <a:rPr lang="en-US">
                <a:ea typeface="Calibri"/>
                <a:cs typeface="Calibri"/>
              </a:rPr>
              <a:t>, done, </a:t>
            </a:r>
            <a:r>
              <a:rPr lang="en-US" err="1">
                <a:ea typeface="Calibri"/>
                <a:cs typeface="Calibri"/>
              </a:rPr>
              <a:t>amcl</a:t>
            </a:r>
            <a:r>
              <a:rPr lang="en-US">
                <a:ea typeface="Calibri"/>
                <a:cs typeface="Calibri"/>
              </a:rPr>
              <a:t> screen in </a:t>
            </a:r>
            <a:r>
              <a:rPr lang="en-US" err="1">
                <a:ea typeface="Calibri"/>
                <a:cs typeface="Calibri"/>
              </a:rPr>
              <a:t>rviz</a:t>
            </a:r>
            <a:r>
              <a:rPr lang="en-US">
                <a:ea typeface="Calibri"/>
                <a:cs typeface="Calibri"/>
              </a:rPr>
              <a:t>. On the right you can see the result of the A* using 2d occupancy grid. It was able to find the path and avoiding obstacle and the start and the goal were set to find the path. 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1445-C9C6-49BA-88E1-EF91B172583F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0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1445-C9C6-49BA-88E1-EF91B17258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00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Gazebo simulation environment experiment proved that the method effectively modifies robot behavior when encountering humans in the workspace after using fine-tuned parameters. </a:t>
            </a:r>
          </a:p>
          <a:p>
            <a:endParaRPr lang="en-US"/>
          </a:p>
          <a:p>
            <a:r>
              <a:rPr lang="en-US"/>
              <a:t>In this paper, we study a difficult problem namely human aware navigation in warehouses where research results for human detection do not give the expected good results.</a:t>
            </a:r>
          </a:p>
          <a:p>
            <a:r>
              <a:rPr lang="en-US">
                <a:cs typeface="+mn-lt"/>
              </a:rPr>
              <a:t>2 point strategy:-</a:t>
            </a:r>
            <a:br>
              <a:rPr lang="en-US">
                <a:ea typeface="Calibri"/>
                <a:cs typeface="+mn-lt"/>
              </a:rPr>
            </a:br>
            <a:endParaRPr lang="en-US">
              <a:ea typeface="Calibri"/>
              <a:cs typeface="+mn-lt"/>
            </a:endParaRPr>
          </a:p>
          <a:p>
            <a:pPr marL="571500" lvl="1" indent="-1714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/>
              <a:t>Use the depth signal to cluster and identify 3D boxes likely to be humans</a:t>
            </a:r>
          </a:p>
          <a:p>
            <a:pPr marL="571500" lvl="1" indent="-1714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/>
          </a:p>
          <a:p>
            <a:pPr marL="571500" lvl="1" indent="-1714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/>
              <a:t>Compute a human presence confidence index from the RGB signal</a:t>
            </a:r>
          </a:p>
          <a:p>
            <a:endParaRPr lang="en-US">
              <a:cs typeface="+mn-lt"/>
            </a:endParaRPr>
          </a:p>
          <a:p>
            <a:br>
              <a:rPr lang="en-US">
                <a:cs typeface="+mn-lt"/>
              </a:rPr>
            </a:b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1445-C9C6-49BA-88E1-EF91B17258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7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65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6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9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0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899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1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2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1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69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46CE7D5-CF57-46EF-B807-FDD0502418D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3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91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37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drive.google.com/drive/folders/1Aw6aWucdcCsZbHF9BQk9Qrk115pczkq4?dmr=1&amp;ec=wgc-drive-globalnav-got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/>
              <a:t>Object Detection and Autonomous Navigation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Luca Ciampaglia, Nishit Popat, and Jacob Ward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1AA3F-EFB7-7AD6-84F3-4F982CB96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534EB-B043-AE0B-543B-94FA1037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 Detection: YOLO and HSA</a:t>
            </a:r>
          </a:p>
        </p:txBody>
      </p:sp>
      <p:pic>
        <p:nvPicPr>
          <p:cNvPr id="4" name="Content Placeholder 3" descr="A diagram of a system&#10;&#10;Description automatically generated">
            <a:extLst>
              <a:ext uri="{FF2B5EF4-FFF2-40B4-BE49-F238E27FC236}">
                <a16:creationId xmlns:a16="http://schemas.microsoft.com/office/drawing/2014/main" id="{AAB97902-0E76-0FAF-C14F-FF822BF8D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0696" y="1831129"/>
            <a:ext cx="6096000" cy="3915272"/>
          </a:xfr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EEBEF1DC-D233-DE6E-7D15-CE7295869C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274028"/>
              </p:ext>
            </p:extLst>
          </p:nvPr>
        </p:nvGraphicFramePr>
        <p:xfrm>
          <a:off x="816842" y="1871491"/>
          <a:ext cx="5094083" cy="3834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49552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1AA3F-EFB7-7AD6-84F3-4F982CB96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534EB-B043-AE0B-543B-94FA1037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Only Look Once (YOLO) v3</a:t>
            </a:r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ACA43714-4BE6-C148-B7C0-968F33EB6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14" y="1942575"/>
            <a:ext cx="5510334" cy="3847751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C8DB811C-0633-4AD2-4690-25C6D5F03D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916" t="11090" r="1263" b="5162"/>
          <a:stretch/>
        </p:blipFill>
        <p:spPr>
          <a:xfrm>
            <a:off x="4219339" y="3029540"/>
            <a:ext cx="1965293" cy="276262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C62932F-A44E-A480-BEC1-932B3637F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526" y="1877221"/>
            <a:ext cx="5257195" cy="3985576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>
                <a:ea typeface="Calibri"/>
                <a:cs typeface="Calibri"/>
              </a:rPr>
              <a:t>YOLO Dataset:</a:t>
            </a: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COCO Dataset, with 80 Classes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b="1">
                <a:ea typeface="Calibri"/>
                <a:cs typeface="Calibri"/>
              </a:rPr>
              <a:t>Limitation:</a:t>
            </a:r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CPU-intensive, and could not be run at adequate speed on the Ubuntu Virtual Machine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b="1">
                <a:ea typeface="Calibri"/>
                <a:cs typeface="Calibri"/>
              </a:rPr>
              <a:t>YOLO ROS Implementation:</a:t>
            </a:r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M. </a:t>
            </a:r>
            <a:r>
              <a:rPr lang="en-US" err="1">
                <a:ea typeface="Calibri"/>
                <a:cs typeface="Calibri"/>
              </a:rPr>
              <a:t>Bjelonic</a:t>
            </a:r>
            <a:r>
              <a:rPr lang="en-US">
                <a:ea typeface="Calibri"/>
                <a:cs typeface="Calibri"/>
              </a:rPr>
              <a:t>, "YOLO ROS: Real-Time Object Detection for ROS", ETH Zurich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48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1AA3F-EFB7-7AD6-84F3-4F982CB96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534EB-B043-AE0B-543B-94FA1037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YOLO Data Processing</a:t>
            </a:r>
            <a:endParaRPr lang="en-US">
              <a:ea typeface="Calibri Light"/>
              <a:cs typeface="Calibri Ligh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C77C96-E16F-1302-EF3E-0675BD2B5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436" y="1864626"/>
            <a:ext cx="2876732" cy="3985576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endParaRPr lang="en-US" b="1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b="1">
                <a:ea typeface="Calibri"/>
                <a:cs typeface="Calibri"/>
              </a:rPr>
              <a:t>PROBLEM: </a:t>
            </a: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 YOLO outputs bounding boxes of all detected objects in pixel coordinates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b="1">
                <a:ea typeface="Calibri"/>
                <a:cs typeface="Calibri"/>
              </a:rPr>
              <a:t>OUTPUT:</a:t>
            </a: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 Convert all detected 'PERSON' objects from pixel coordinates to local Cartesian coordinates</a:t>
            </a:r>
          </a:p>
        </p:txBody>
      </p:sp>
      <p:pic>
        <p:nvPicPr>
          <p:cNvPr id="7" name="Picture 6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23CBDB0C-DF19-D71D-032C-0E65335B2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486" y="1863044"/>
            <a:ext cx="7922055" cy="411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72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CE1B-2143-BB71-F476-119AE0B3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Human Safety Area (HSA) Fusion</a:t>
            </a:r>
            <a:endParaRPr lang="en-US"/>
          </a:p>
        </p:txBody>
      </p:sp>
      <p:pic>
        <p:nvPicPr>
          <p:cNvPr id="4" name="Content Placeholder 3" descr="A diagram of a safety area&#10;&#10;Description automatically generated">
            <a:extLst>
              <a:ext uri="{FF2B5EF4-FFF2-40B4-BE49-F238E27FC236}">
                <a16:creationId xmlns:a16="http://schemas.microsoft.com/office/drawing/2014/main" id="{AAE964D7-7F66-289F-73F5-D11C44F95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6982" y="1820425"/>
            <a:ext cx="7544431" cy="1785977"/>
          </a:xfrm>
        </p:spPr>
      </p:pic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79E0D042-352F-C9A4-30BF-6A0A59A518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478" r="-204"/>
          <a:stretch/>
        </p:blipFill>
        <p:spPr>
          <a:xfrm>
            <a:off x="5646091" y="3689467"/>
            <a:ext cx="4166211" cy="2348494"/>
          </a:xfrm>
          <a:prstGeom prst="rect">
            <a:avLst/>
          </a:prstGeom>
        </p:spPr>
      </p:pic>
      <p:pic>
        <p:nvPicPr>
          <p:cNvPr id="6" name="Picture 5" descr="A diagram of a triangle with a circle and a circle with a circle with a circle with a circle with a circle with a circle with a circle with a circle with a circle with a circle with&#10;&#10;Description automatically generated">
            <a:extLst>
              <a:ext uri="{FF2B5EF4-FFF2-40B4-BE49-F238E27FC236}">
                <a16:creationId xmlns:a16="http://schemas.microsoft.com/office/drawing/2014/main" id="{1C6E87E0-8FD6-2DAF-4D2B-FF2F584DA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39" y="1864459"/>
            <a:ext cx="3052487" cy="400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6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olo_hsa_recording1">
            <a:hlinkClick r:id="" action="ppaction://media"/>
            <a:extLst>
              <a:ext uri="{FF2B5EF4-FFF2-40B4-BE49-F238E27FC236}">
                <a16:creationId xmlns:a16="http://schemas.microsoft.com/office/drawing/2014/main" id="{CB006E21-C1CD-90BC-09CF-8241281394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197" y="109306"/>
            <a:ext cx="10462053" cy="618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3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A9FB39-5649-09A6-835F-C1D4A3F92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23C7-0223-54B0-8488-B109FB082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FC8EC-CCFD-C8C9-BE7B-B3E05BA6B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40005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>
              <a:ea typeface="+mn-lt"/>
              <a:cs typeface="+mn-lt"/>
            </a:endParaRPr>
          </a:p>
          <a:p>
            <a:pPr marL="571500" lvl="1" indent="-171450">
              <a:spcBef>
                <a:spcPts val="0"/>
              </a:spcBef>
              <a:spcAft>
                <a:spcPts val="600"/>
              </a:spcAft>
              <a:buFont typeface="Calibri"/>
              <a:buChar char="◦"/>
            </a:pPr>
            <a:r>
              <a:rPr lang="en-US" sz="2000">
                <a:ea typeface="+mn-lt"/>
                <a:cs typeface="+mn-lt"/>
              </a:rPr>
              <a:t>The Gazebo simulation confirmed the method's effectiveness in adjusting robot behavior around humans using fine-tuned parameters</a:t>
            </a:r>
            <a:endParaRPr lang="en-US" sz="2000">
              <a:solidFill>
                <a:srgbClr val="000000"/>
              </a:solidFill>
              <a:ea typeface="+mn-lt"/>
              <a:cs typeface="+mn-lt"/>
            </a:endParaRPr>
          </a:p>
          <a:p>
            <a:pPr marL="571500" lvl="1" indent="-171450">
              <a:spcBef>
                <a:spcPts val="0"/>
              </a:spcBef>
              <a:spcAft>
                <a:spcPts val="600"/>
              </a:spcAft>
              <a:buFont typeface="Calibri"/>
              <a:buChar char="◦"/>
            </a:pPr>
            <a:endParaRPr lang="en-US" sz="2000">
              <a:ea typeface="+mn-lt"/>
              <a:cs typeface="+mn-lt"/>
            </a:endParaRP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>
                <a:ea typeface="+mn-lt"/>
                <a:cs typeface="+mn-lt"/>
              </a:rPr>
              <a:t>The algorithm failed to give expected good results. Proposed a new strategy based on a 2-step method:</a:t>
            </a:r>
            <a:endParaRPr lang="en-US"/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>
              <a:ea typeface="+mn-lt"/>
              <a:cs typeface="+mn-lt"/>
            </a:endParaRPr>
          </a:p>
          <a:p>
            <a:pPr marL="571500" lvl="1" indent="-171450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Use the depth signal to cluster and identify 3D boxes likely to be humans</a:t>
            </a:r>
          </a:p>
          <a:p>
            <a:pPr marL="571500" lvl="1" indent="-171450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Compute a human presence confidence index from the RGB signal</a:t>
            </a: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9122C-05E6-0CBC-0C7F-7C2CC840F9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71" r="40256" b="3"/>
          <a:stretch/>
        </p:blipFill>
        <p:spPr>
          <a:xfrm>
            <a:off x="8080303" y="2105809"/>
            <a:ext cx="330364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87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F9788-FD5D-0222-451B-BDA42201E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ADE5-CC2A-6884-C5BF-9EAD3D4C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Foundation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34AE2990-EBC1-DE57-FFC4-FE29C8D455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343336"/>
              </p:ext>
            </p:extLst>
          </p:nvPr>
        </p:nvGraphicFramePr>
        <p:xfrm>
          <a:off x="1097280" y="1845734"/>
          <a:ext cx="679981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CFB5A4B-4127-9E77-C4A5-32CB79742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8876" y="2021805"/>
            <a:ext cx="2124396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588BF7-5C7E-96D0-2CA6-998B676B7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0279" y="2021805"/>
            <a:ext cx="171347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3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D57ED-CA72-65FF-5F5A-A4FC2EB06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57E1-FF57-3C7B-474D-31113EBC7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Chosen Algorithmic Paper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25E375B1-6DE8-0530-C1D2-B5DB7ED408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2807948"/>
              </p:ext>
            </p:extLst>
          </p:nvPr>
        </p:nvGraphicFramePr>
        <p:xfrm>
          <a:off x="1097280" y="1845734"/>
          <a:ext cx="6351273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2D2151D7-11F7-00FB-F764-C00B07095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338" y="2462235"/>
            <a:ext cx="4506356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08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6FFA8-DF89-98CF-B55B-2674E66DD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E0532-5973-8AA2-3877-97C5EDD8C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and Motivation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46E7C20-48C5-D4F3-9B3D-167BC856BF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7580369"/>
              </p:ext>
            </p:extLst>
          </p:nvPr>
        </p:nvGraphicFramePr>
        <p:xfrm>
          <a:off x="1097282" y="1845734"/>
          <a:ext cx="6237374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31D3B26-03DA-F162-822A-FA1CF51CB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5431" y="1928419"/>
            <a:ext cx="334024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64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56706-D219-31DE-4DE2-0A5BC3384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606BD-C930-9C7C-6DE3-C37118FD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65A06-91BF-BE17-FABE-3489698D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397798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en-US"/>
          </a:p>
          <a:p>
            <a:pPr marL="201168" lvl="1" indent="0">
              <a:buNone/>
            </a:pPr>
            <a:r>
              <a:rPr lang="en-US" sz="2000">
                <a:ea typeface="SimSun" panose="02010600030101010101" pitchFamily="2" charset="-122"/>
              </a:rPr>
              <a:t>D</a:t>
            </a:r>
            <a:r>
              <a:rPr lang="en-US" sz="2000">
                <a:effectLst/>
                <a:ea typeface="SimSun" panose="02010600030101010101" pitchFamily="2" charset="-122"/>
              </a:rPr>
              <a:t>esign an autonomous navigation system for a </a:t>
            </a:r>
            <a:r>
              <a:rPr lang="en-US" sz="2000" b="1" err="1">
                <a:effectLst/>
                <a:ea typeface="SimSun" panose="02010600030101010101" pitchFamily="2" charset="-122"/>
              </a:rPr>
              <a:t>Clearpath</a:t>
            </a:r>
            <a:r>
              <a:rPr lang="en-US" sz="2000" b="1">
                <a:effectLst/>
                <a:ea typeface="SimSun" panose="02010600030101010101" pitchFamily="2" charset="-122"/>
              </a:rPr>
              <a:t> Jackal UGV</a:t>
            </a:r>
            <a:r>
              <a:rPr lang="en-US" sz="2000">
                <a:effectLst/>
                <a:ea typeface="SimSun" panose="02010600030101010101" pitchFamily="2" charset="-122"/>
              </a:rPr>
              <a:t> to operate in a </a:t>
            </a:r>
            <a:r>
              <a:rPr lang="en-US" sz="2000" b="1">
                <a:effectLst/>
                <a:ea typeface="SimSun" panose="02010600030101010101" pitchFamily="2" charset="-122"/>
              </a:rPr>
              <a:t>Gazebo environment</a:t>
            </a:r>
            <a:r>
              <a:rPr lang="en-US" sz="2000">
                <a:effectLst/>
                <a:ea typeface="SimSun" panose="02010600030101010101" pitchFamily="2" charset="-122"/>
              </a:rPr>
              <a:t> that strikes a balance between </a:t>
            </a:r>
            <a:r>
              <a:rPr lang="en-US" sz="2000" b="1">
                <a:effectLst/>
                <a:ea typeface="SimSun" panose="02010600030101010101" pitchFamily="2" charset="-122"/>
              </a:rPr>
              <a:t>human safety</a:t>
            </a:r>
            <a:r>
              <a:rPr lang="en-US" sz="2000">
                <a:effectLst/>
                <a:ea typeface="SimSun" panose="02010600030101010101" pitchFamily="2" charset="-122"/>
              </a:rPr>
              <a:t> and </a:t>
            </a:r>
            <a:r>
              <a:rPr lang="en-US" sz="2000" b="1">
                <a:effectLst/>
                <a:ea typeface="SimSun" panose="02010600030101010101" pitchFamily="2" charset="-122"/>
              </a:rPr>
              <a:t>operational efficiency</a:t>
            </a:r>
            <a:endParaRPr lang="en-US" b="1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/>
            <a:endParaRPr lang="en-US" sz="1600" b="1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9E2CD-0899-3B34-9D05-3957648A2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71" y="3243532"/>
            <a:ext cx="3435246" cy="228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B286FC-3236-B2F4-ADBE-C0C29C3A2E84}"/>
              </a:ext>
            </a:extLst>
          </p:cNvPr>
          <p:cNvSpPr txBox="1"/>
          <p:nvPr/>
        </p:nvSpPr>
        <p:spPr>
          <a:xfrm>
            <a:off x="1559945" y="3169021"/>
            <a:ext cx="57897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>
                <a:ea typeface="SimSun" panose="02010600030101010101" pitchFamily="2" charset="-122"/>
              </a:rPr>
              <a:t>Enable dynamic, real-time detection of humans using </a:t>
            </a:r>
            <a:r>
              <a:rPr lang="en-US" b="1">
                <a:ea typeface="SimSun" panose="02010600030101010101" pitchFamily="2" charset="-122"/>
              </a:rPr>
              <a:t>Intel RealSense D455</a:t>
            </a:r>
            <a:r>
              <a:rPr lang="en-US">
                <a:ea typeface="SimSun" panose="02010600030101010101" pitchFamily="2" charset="-122"/>
              </a:rPr>
              <a:t> and </a:t>
            </a:r>
            <a:r>
              <a:rPr lang="en-US" b="1">
                <a:ea typeface="SimSun" panose="02010600030101010101" pitchFamily="2" charset="-122"/>
              </a:rPr>
              <a:t>YOLO v3</a:t>
            </a:r>
          </a:p>
          <a:p>
            <a:pPr marL="342900" indent="-342900">
              <a:buFontTx/>
              <a:buAutoNum type="arabicPeriod"/>
            </a:pPr>
            <a:r>
              <a:rPr lang="en-US">
                <a:ea typeface="SimSun" panose="02010600030101010101" pitchFamily="2" charset="-122"/>
              </a:rPr>
              <a:t>Create and integrate flexible safety zones based on the type of obstacle detected</a:t>
            </a:r>
          </a:p>
          <a:p>
            <a:pPr marL="342900" indent="-342900">
              <a:buAutoNum type="arabicPeriod"/>
            </a:pPr>
            <a:r>
              <a:rPr lang="en-US">
                <a:ea typeface="SimSun" panose="02010600030101010101" pitchFamily="2" charset="-122"/>
              </a:rPr>
              <a:t>Handle complex environments with several obstacles (human and non-human)</a:t>
            </a:r>
          </a:p>
          <a:p>
            <a:pPr marL="342900" indent="-342900">
              <a:buAutoNum type="arabicPeriod"/>
            </a:pPr>
            <a:r>
              <a:rPr lang="en-US">
                <a:ea typeface="SimSun" panose="02010600030101010101" pitchFamily="2" charset="-122"/>
              </a:rPr>
              <a:t>Optimize the robot’s behavior for safe, efficient navigation in the environment using </a:t>
            </a:r>
            <a:r>
              <a:rPr lang="en-US" b="1">
                <a:ea typeface="SimSun" panose="02010600030101010101" pitchFamily="2" charset="-122"/>
              </a:rPr>
              <a:t>2D LIDAR</a:t>
            </a:r>
          </a:p>
        </p:txBody>
      </p:sp>
    </p:spTree>
    <p:extLst>
      <p:ext uri="{BB962C8B-B14F-4D97-AF65-F5344CB8AC3E}">
        <p14:creationId xmlns:p14="http://schemas.microsoft.com/office/powerpoint/2010/main" val="3989066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7878-161F-3D87-B3B8-B94A72FD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Traditional Navigation Approach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1E385-833D-7A30-46A7-0B8B13F4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75D2-A31B-4DD9-8037-5D5C0DD7EA2D}" type="datetime1">
              <a:rPr lang="en-US"/>
              <a:t>12/13/2024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9CED6-B5E7-34A3-CC1B-E8E1F643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1558" y="6453002"/>
            <a:ext cx="429207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E8DDD3-0249-8714-086D-F2A8A6F41BBB}"/>
              </a:ext>
            </a:extLst>
          </p:cNvPr>
          <p:cNvSpPr/>
          <p:nvPr/>
        </p:nvSpPr>
        <p:spPr>
          <a:xfrm>
            <a:off x="1363830" y="2126773"/>
            <a:ext cx="2131016" cy="762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Localization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A1FA4-608C-2B36-4F8C-BD7D7FCC7E6E}"/>
              </a:ext>
            </a:extLst>
          </p:cNvPr>
          <p:cNvSpPr/>
          <p:nvPr/>
        </p:nvSpPr>
        <p:spPr>
          <a:xfrm>
            <a:off x="4677151" y="2115457"/>
            <a:ext cx="2389322" cy="7749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Navigation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25D5F-3B67-D5AD-F9AA-F036497694DF}"/>
              </a:ext>
            </a:extLst>
          </p:cNvPr>
          <p:cNvSpPr/>
          <p:nvPr/>
        </p:nvSpPr>
        <p:spPr>
          <a:xfrm>
            <a:off x="8248778" y="2105083"/>
            <a:ext cx="2159186" cy="7956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Control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D4417AD-E512-97DD-7266-36DDBA6C1B46}"/>
              </a:ext>
            </a:extLst>
          </p:cNvPr>
          <p:cNvSpPr/>
          <p:nvPr/>
        </p:nvSpPr>
        <p:spPr>
          <a:xfrm>
            <a:off x="3741452" y="2373677"/>
            <a:ext cx="689093" cy="2645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5B5B88D-DD84-080F-9397-85D4D808ADD8}"/>
              </a:ext>
            </a:extLst>
          </p:cNvPr>
          <p:cNvSpPr/>
          <p:nvPr/>
        </p:nvSpPr>
        <p:spPr>
          <a:xfrm>
            <a:off x="7313079" y="2371182"/>
            <a:ext cx="689093" cy="2645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B6220E-CD67-962F-6897-FAF67C2CE697}"/>
              </a:ext>
            </a:extLst>
          </p:cNvPr>
          <p:cNvSpPr/>
          <p:nvPr/>
        </p:nvSpPr>
        <p:spPr>
          <a:xfrm>
            <a:off x="957786" y="2933769"/>
            <a:ext cx="2751257" cy="6218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r>
              <a:rPr lang="en-US" sz="1200">
                <a:solidFill>
                  <a:schemeClr val="tx1"/>
                </a:solidFill>
              </a:rPr>
              <a:t>Using AMCL</a:t>
            </a:r>
          </a:p>
          <a:p>
            <a:pPr marL="285750" indent="-285750" algn="ctr">
              <a:buFont typeface="Arial"/>
              <a:buChar char="•"/>
            </a:pPr>
            <a:r>
              <a:rPr lang="en-US" sz="1200">
                <a:solidFill>
                  <a:schemeClr val="tx1"/>
                </a:solidFill>
              </a:rPr>
              <a:t>SLAM for </a:t>
            </a:r>
            <a:r>
              <a:rPr lang="en-US" sz="1200" err="1">
                <a:solidFill>
                  <a:schemeClr val="tx1"/>
                </a:solidFill>
              </a:rPr>
              <a:t>Gmapping</a:t>
            </a:r>
            <a:endParaRPr lang="en-US" sz="1200">
              <a:solidFill>
                <a:schemeClr val="tx1"/>
              </a:solidFill>
            </a:endParaRPr>
          </a:p>
          <a:p>
            <a:pPr marL="285750" indent="-285750" algn="ctr">
              <a:buFont typeface="Arial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349C87-6FBD-08B8-E739-547F4153759E}"/>
              </a:ext>
            </a:extLst>
          </p:cNvPr>
          <p:cNvSpPr/>
          <p:nvPr/>
        </p:nvSpPr>
        <p:spPr>
          <a:xfrm>
            <a:off x="4150219" y="2933769"/>
            <a:ext cx="3443186" cy="6218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171450" indent="-171450" algn="ctr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Using ROS navigation stack</a:t>
            </a:r>
          </a:p>
          <a:p>
            <a:pPr marL="171450" indent="-171450" algn="ctr">
              <a:buFont typeface="Arial"/>
              <a:buChar char="•"/>
            </a:pPr>
            <a:r>
              <a:rPr lang="en-US" sz="1200" i="1" err="1">
                <a:ea typeface="+mn-lt"/>
                <a:cs typeface="+mn-lt"/>
              </a:rPr>
              <a:t>move_base</a:t>
            </a:r>
            <a:r>
              <a:rPr lang="en-US" sz="1200">
                <a:ea typeface="+mn-lt"/>
                <a:cs typeface="+mn-lt"/>
              </a:rPr>
              <a:t> framework</a:t>
            </a:r>
            <a:endParaRPr lang="en-US"/>
          </a:p>
          <a:p>
            <a:pPr marL="171450" indent="-171450" algn="ctr">
              <a:buFont typeface="Arial"/>
              <a:buChar char="•"/>
            </a:pPr>
            <a:r>
              <a:rPr lang="en-US" sz="1200"/>
              <a:t>A* path planning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F711F44-6D8A-AF93-2B69-64884E9A25FA}"/>
              </a:ext>
            </a:extLst>
          </p:cNvPr>
          <p:cNvSpPr/>
          <p:nvPr/>
        </p:nvSpPr>
        <p:spPr>
          <a:xfrm>
            <a:off x="7946185" y="2955738"/>
            <a:ext cx="2764372" cy="5837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171450" indent="-171450" algn="ctr">
              <a:buFont typeface="Arial"/>
              <a:buChar char="•"/>
            </a:pPr>
            <a:r>
              <a:rPr lang="en-US" sz="1200"/>
              <a:t>Path planning to avoiding obstacles with the help of sensor data</a:t>
            </a:r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FE4C44C5-C8B7-37FF-67DB-4C47D4136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82" y="3773220"/>
            <a:ext cx="3489603" cy="2286000"/>
          </a:xfrm>
          <a:prstGeom prst="rect">
            <a:avLst/>
          </a:prstGeom>
        </p:spPr>
      </p:pic>
      <p:pic>
        <p:nvPicPr>
          <p:cNvPr id="1026" name="Picture 2" descr="Intel RealSense Depth Camera D455 – Intel® RealSense™ Depth and Tracking  Cameras">
            <a:extLst>
              <a:ext uri="{FF2B5EF4-FFF2-40B4-BE49-F238E27FC236}">
                <a16:creationId xmlns:a16="http://schemas.microsoft.com/office/drawing/2014/main" id="{3AFF75E8-3268-430F-0C17-6D54F0B01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85" y="4005505"/>
            <a:ext cx="45720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726D45-F4A4-74B9-550D-8EE7D8C88860}"/>
              </a:ext>
            </a:extLst>
          </p:cNvPr>
          <p:cNvSpPr txBox="1"/>
          <p:nvPr/>
        </p:nvSpPr>
        <p:spPr>
          <a:xfrm>
            <a:off x="6168494" y="5689888"/>
            <a:ext cx="3667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ea typeface="Calibri"/>
                <a:cs typeface="Calibri"/>
              </a:rPr>
              <a:t>Intel RealSense Depth Camera D455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25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3ABB-C3C1-38F7-47C1-676672B58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Experimental Setup</a:t>
            </a:r>
            <a:endParaRPr lang="en-US"/>
          </a:p>
        </p:txBody>
      </p:sp>
      <p:graphicFrame>
        <p:nvGraphicFramePr>
          <p:cNvPr id="1053" name="Content Placeholder 2">
            <a:extLst>
              <a:ext uri="{FF2B5EF4-FFF2-40B4-BE49-F238E27FC236}">
                <a16:creationId xmlns:a16="http://schemas.microsoft.com/office/drawing/2014/main" id="{611C85E2-E646-D6CC-509E-09D7615505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1845734"/>
          <a:ext cx="6845354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Jackal UGV - Small Weatherproof Robot - Clearpath">
            <a:extLst>
              <a:ext uri="{FF2B5EF4-FFF2-40B4-BE49-F238E27FC236}">
                <a16:creationId xmlns:a16="http://schemas.microsoft.com/office/drawing/2014/main" id="{47AE3349-90D2-C488-6FFA-92124432E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19036" r="23649" b="21395"/>
          <a:stretch/>
        </p:blipFill>
        <p:spPr bwMode="auto">
          <a:xfrm>
            <a:off x="8410788" y="2276583"/>
            <a:ext cx="2749884" cy="171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OBOT OPERATING SYSTEM (ROS) – Tknika">
            <a:extLst>
              <a:ext uri="{FF2B5EF4-FFF2-40B4-BE49-F238E27FC236}">
                <a16:creationId xmlns:a16="http://schemas.microsoft.com/office/drawing/2014/main" id="{0DCF478D-2CDD-F0DF-FDC4-4ECCDA2EB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788" y="3986452"/>
            <a:ext cx="2743200" cy="188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91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18D6D-19B6-441E-FBF1-49D059E1C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aseline="0">
                <a:solidFill>
                  <a:srgbClr val="404040"/>
                </a:solidFill>
                <a:latin typeface="Calibri Light"/>
              </a:rPr>
              <a:t>Navigation: Gmapping and AMCL</a:t>
            </a:r>
            <a:r>
              <a:rPr lang="en-US" sz="4800">
                <a:latin typeface="Calibri Light"/>
                <a:ea typeface="Calibri Light"/>
                <a:cs typeface="Calibri Light"/>
              </a:rPr>
              <a:t>​</a:t>
            </a:r>
            <a:endParaRPr lang="en-US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89ADB7F1-F4C4-4DD4-7CB2-7263807D4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7655" y="2112878"/>
            <a:ext cx="5263652" cy="3200400"/>
          </a:xfrm>
        </p:spPr>
      </p:pic>
      <p:pic>
        <p:nvPicPr>
          <p:cNvPr id="5" name="Picture 4" descr="A graph showing a map of a building&#10;&#10;Description automatically generated">
            <a:extLst>
              <a:ext uri="{FF2B5EF4-FFF2-40B4-BE49-F238E27FC236}">
                <a16:creationId xmlns:a16="http://schemas.microsoft.com/office/drawing/2014/main" id="{D717EA56-BDFF-C22F-4459-1EFC78BCC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673" y="2112878"/>
            <a:ext cx="4304195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1592C-A927-63EC-77F2-7C39B8670F61}"/>
              </a:ext>
            </a:extLst>
          </p:cNvPr>
          <p:cNvSpPr txBox="1"/>
          <p:nvPr/>
        </p:nvSpPr>
        <p:spPr>
          <a:xfrm>
            <a:off x="7817907" y="5313278"/>
            <a:ext cx="41057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</a:rPr>
              <a:t>Total path distance: 1414.2031021678313</a:t>
            </a:r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89E02B2-661D-823F-FFAC-B963FBE3F2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607" t="16341" r="16772" b="30395"/>
          <a:stretch/>
        </p:blipFill>
        <p:spPr>
          <a:xfrm>
            <a:off x="540231" y="2112878"/>
            <a:ext cx="168005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37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D98456-30F5-78D2-57B4-37AE481BD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7D1EFAA-7858-42D7-9544-98A552ADF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06541C-31A5-E418-5030-F5D713617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Demo Video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D05FB-91AA-2440-BC2F-780E59F90142}"/>
              </a:ext>
            </a:extLst>
          </p:cNvPr>
          <p:cNvSpPr txBox="1"/>
          <p:nvPr/>
        </p:nvSpPr>
        <p:spPr>
          <a:xfrm>
            <a:off x="6729999" y="4455621"/>
            <a:ext cx="4829101" cy="123861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sz="2400" cap="all" spc="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hlinkClick r:id="rId2"/>
              </a:rPr>
              <a:t>Click here</a:t>
            </a:r>
            <a:endParaRPr lang="en-US" sz="2400" cap="all" spc="2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D2C78785-6819-9DE6-C1A8-B2FE3D065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921" y="640081"/>
            <a:ext cx="5054156" cy="505415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04961BF-6DD2-4525-8611-2B21957DB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F34D2C8-D65B-47C7-91F2-331661DBC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064D8A-32C8-44B3-9941-291A5A21C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328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FE4979C74ACD4BAE574FB9982F5E34" ma:contentTypeVersion="12" ma:contentTypeDescription="Create a new document." ma:contentTypeScope="" ma:versionID="b06379abfa74f3a338ae02e72b051c84">
  <xsd:schema xmlns:xsd="http://www.w3.org/2001/XMLSchema" xmlns:xs="http://www.w3.org/2001/XMLSchema" xmlns:p="http://schemas.microsoft.com/office/2006/metadata/properties" xmlns:ns2="8c0b3069-a310-4e6d-bfef-9268d55797dd" xmlns:ns3="dcb4876c-f99f-4456-a2aa-b17a6136af07" targetNamespace="http://schemas.microsoft.com/office/2006/metadata/properties" ma:root="true" ma:fieldsID="6595c63d4a370118d156d2175258d3c4" ns2:_="" ns3:_="">
    <xsd:import namespace="8c0b3069-a310-4e6d-bfef-9268d55797dd"/>
    <xsd:import namespace="dcb4876c-f99f-4456-a2aa-b17a6136af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0b3069-a310-4e6d-bfef-9268d55797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9a8f194-becd-4f93-a34b-b9b3045b78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4876c-f99f-4456-a2aa-b17a6136af0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2f6ab44-effb-4a30-9bfa-6a149040d018}" ma:internalName="TaxCatchAll" ma:showField="CatchAllData" ma:web="dcb4876c-f99f-4456-a2aa-b17a6136af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0b3069-a310-4e6d-bfef-9268d55797dd">
      <Terms xmlns="http://schemas.microsoft.com/office/infopath/2007/PartnerControls"/>
    </lcf76f155ced4ddcb4097134ff3c332f>
    <TaxCatchAll xmlns="dcb4876c-f99f-4456-a2aa-b17a6136af0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1F83BA-6A9C-4F7B-8623-B1C7D9A69A87}">
  <ds:schemaRefs>
    <ds:schemaRef ds:uri="8c0b3069-a310-4e6d-bfef-9268d55797dd"/>
    <ds:schemaRef ds:uri="dcb4876c-f99f-4456-a2aa-b17a6136af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55F8F60-2FA3-4B6F-B483-CF8B0549804F}">
  <ds:schemaRefs>
    <ds:schemaRef ds:uri="8c0b3069-a310-4e6d-bfef-9268d55797dd"/>
    <ds:schemaRef ds:uri="dcb4876c-f99f-4456-a2aa-b17a6136af0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35BD85-2FC6-43C3-92C6-1E713CBB5B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Application>Microsoft Office PowerPoint</Application>
  <PresentationFormat>Widescreen</PresentationFormat>
  <Slides>15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Retrospect</vt:lpstr>
      <vt:lpstr>Object Detection and Autonomous Navigation</vt:lpstr>
      <vt:lpstr>Foundation</vt:lpstr>
      <vt:lpstr>Chosen Algorithmic Paper</vt:lpstr>
      <vt:lpstr>Introduction and Motivation</vt:lpstr>
      <vt:lpstr>Problem Statement</vt:lpstr>
      <vt:lpstr>Traditional Navigation Approach</vt:lpstr>
      <vt:lpstr>Experimental Setup</vt:lpstr>
      <vt:lpstr>Navigation: Gmapping and AMCL​</vt:lpstr>
      <vt:lpstr>Demo Video</vt:lpstr>
      <vt:lpstr>Object Detection: YOLO and HSA</vt:lpstr>
      <vt:lpstr>You Only Look Once (YOLO) v3</vt:lpstr>
      <vt:lpstr>YOLO Data Processing</vt:lpstr>
      <vt:lpstr>Human Safety Area (HSA) Fusion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3</cp:revision>
  <dcterms:created xsi:type="dcterms:W3CDTF">2024-12-04T23:19:10Z</dcterms:created>
  <dcterms:modified xsi:type="dcterms:W3CDTF">2024-12-13T23:17:32Z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0x010100F9FE4979C74ACD4BAE574FB9982F5E34</vt:lpwstr>
  </property>
  <property fmtid="{D5CDD505-2E9C-101B-9397-08002B2CF9AE}" pid="3" name="MediaServiceImageTags">
    <vt:lpwstr/>
  </property>
</Properties>
</file>